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8"/>
  </p:notesMasterIdLst>
  <p:sldIdLst>
    <p:sldId id="256" r:id="rId2"/>
    <p:sldId id="257" r:id="rId3"/>
    <p:sldId id="262" r:id="rId4"/>
    <p:sldId id="260" r:id="rId5"/>
    <p:sldId id="263" r:id="rId6"/>
    <p:sldId id="261" r:id="rId7"/>
  </p:sldIdLst>
  <p:sldSz cx="12192000" cy="6858000"/>
  <p:notesSz cx="9926638" cy="6797675"/>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782"/>
    <a:srgbClr val="FF3399"/>
    <a:srgbClr val="35B7C0"/>
    <a:srgbClr val="EF29C9"/>
    <a:srgbClr val="F52355"/>
    <a:srgbClr val="F79C37"/>
    <a:srgbClr val="FF00FF"/>
    <a:srgbClr val="FF9933"/>
    <a:srgbClr val="9497DC"/>
    <a:srgbClr val="41CD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66" autoAdjust="0"/>
    <p:restoredTop sz="92616" autoAdjust="0"/>
  </p:normalViewPr>
  <p:slideViewPr>
    <p:cSldViewPr>
      <p:cViewPr varScale="1">
        <p:scale>
          <a:sx n="106" d="100"/>
          <a:sy n="106" d="100"/>
        </p:scale>
        <p:origin x="1320" y="102"/>
      </p:cViewPr>
      <p:guideLst>
        <p:guide orient="horz" pos="2880"/>
        <p:guide pos="2160"/>
      </p:guideLst>
    </p:cSldViewPr>
  </p:slid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01543" cy="341458"/>
          </a:xfrm>
          <a:prstGeom prst="rect">
            <a:avLst/>
          </a:prstGeom>
        </p:spPr>
        <p:txBody>
          <a:bodyPr vert="horz" lIns="80275" tIns="40138" rIns="80275" bIns="40138" rtlCol="0"/>
          <a:lstStyle>
            <a:lvl1pPr algn="l">
              <a:defRPr sz="1100"/>
            </a:lvl1pPr>
          </a:lstStyle>
          <a:p>
            <a:endParaRPr lang="es-CO"/>
          </a:p>
        </p:txBody>
      </p:sp>
      <p:sp>
        <p:nvSpPr>
          <p:cNvPr id="3" name="Marcador de fecha 2"/>
          <p:cNvSpPr>
            <a:spLocks noGrp="1"/>
          </p:cNvSpPr>
          <p:nvPr>
            <p:ph type="dt" idx="1"/>
          </p:nvPr>
        </p:nvSpPr>
        <p:spPr>
          <a:xfrm>
            <a:off x="5622510" y="0"/>
            <a:ext cx="4301543" cy="341458"/>
          </a:xfrm>
          <a:prstGeom prst="rect">
            <a:avLst/>
          </a:prstGeom>
        </p:spPr>
        <p:txBody>
          <a:bodyPr vert="horz" lIns="80275" tIns="40138" rIns="80275" bIns="40138" rtlCol="0"/>
          <a:lstStyle>
            <a:lvl1pPr algn="r">
              <a:defRPr sz="1100"/>
            </a:lvl1pPr>
          </a:lstStyle>
          <a:p>
            <a:fld id="{540F0447-1689-4C97-9A36-88EFB2696416}" type="datetimeFigureOut">
              <a:rPr lang="es-CO" smtClean="0"/>
              <a:t>21/11/2023</a:t>
            </a:fld>
            <a:endParaRPr lang="es-CO"/>
          </a:p>
        </p:txBody>
      </p:sp>
      <p:sp>
        <p:nvSpPr>
          <p:cNvPr id="4" name="Marcador de imagen de diapositiva 3"/>
          <p:cNvSpPr>
            <a:spLocks noGrp="1" noRot="1" noChangeAspect="1"/>
          </p:cNvSpPr>
          <p:nvPr>
            <p:ph type="sldImg" idx="2"/>
          </p:nvPr>
        </p:nvSpPr>
        <p:spPr>
          <a:xfrm>
            <a:off x="2925763" y="849313"/>
            <a:ext cx="4075112" cy="2293937"/>
          </a:xfrm>
          <a:prstGeom prst="rect">
            <a:avLst/>
          </a:prstGeom>
          <a:noFill/>
          <a:ln w="12700">
            <a:solidFill>
              <a:prstClr val="black"/>
            </a:solidFill>
          </a:ln>
        </p:spPr>
        <p:txBody>
          <a:bodyPr vert="horz" lIns="80275" tIns="40138" rIns="80275" bIns="40138" rtlCol="0" anchor="ctr"/>
          <a:lstStyle/>
          <a:p>
            <a:endParaRPr lang="es-CO"/>
          </a:p>
        </p:txBody>
      </p:sp>
      <p:sp>
        <p:nvSpPr>
          <p:cNvPr id="5" name="Marcador de notas 4"/>
          <p:cNvSpPr>
            <a:spLocks noGrp="1"/>
          </p:cNvSpPr>
          <p:nvPr>
            <p:ph type="body" sz="quarter" idx="3"/>
          </p:nvPr>
        </p:nvSpPr>
        <p:spPr>
          <a:xfrm>
            <a:off x="992664" y="3271382"/>
            <a:ext cx="7941310" cy="2676584"/>
          </a:xfrm>
          <a:prstGeom prst="rect">
            <a:avLst/>
          </a:prstGeom>
        </p:spPr>
        <p:txBody>
          <a:bodyPr vert="horz" lIns="80275" tIns="40138" rIns="80275" bIns="40138"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6456219"/>
            <a:ext cx="4301543" cy="341457"/>
          </a:xfrm>
          <a:prstGeom prst="rect">
            <a:avLst/>
          </a:prstGeom>
        </p:spPr>
        <p:txBody>
          <a:bodyPr vert="horz" lIns="80275" tIns="40138" rIns="80275" bIns="40138" rtlCol="0" anchor="b"/>
          <a:lstStyle>
            <a:lvl1pPr algn="l">
              <a:defRPr sz="1100"/>
            </a:lvl1pPr>
          </a:lstStyle>
          <a:p>
            <a:endParaRPr lang="es-CO"/>
          </a:p>
        </p:txBody>
      </p:sp>
      <p:sp>
        <p:nvSpPr>
          <p:cNvPr id="7" name="Marcador de número de diapositiva 6"/>
          <p:cNvSpPr>
            <a:spLocks noGrp="1"/>
          </p:cNvSpPr>
          <p:nvPr>
            <p:ph type="sldNum" sz="quarter" idx="5"/>
          </p:nvPr>
        </p:nvSpPr>
        <p:spPr>
          <a:xfrm>
            <a:off x="5622510" y="6456219"/>
            <a:ext cx="4301543" cy="341457"/>
          </a:xfrm>
          <a:prstGeom prst="rect">
            <a:avLst/>
          </a:prstGeom>
        </p:spPr>
        <p:txBody>
          <a:bodyPr vert="horz" lIns="80275" tIns="40138" rIns="80275" bIns="40138" rtlCol="0" anchor="b"/>
          <a:lstStyle>
            <a:lvl1pPr algn="r">
              <a:defRPr sz="1100"/>
            </a:lvl1pPr>
          </a:lstStyle>
          <a:p>
            <a:fld id="{719375B5-7FC9-48AC-917D-11DA86FF81F8}" type="slidenum">
              <a:rPr lang="es-CO" smtClean="0"/>
              <a:t>‹N°›</a:t>
            </a:fld>
            <a:endParaRPr lang="es-CO"/>
          </a:p>
        </p:txBody>
      </p:sp>
    </p:spTree>
    <p:extLst>
      <p:ext uri="{BB962C8B-B14F-4D97-AF65-F5344CB8AC3E}">
        <p14:creationId xmlns:p14="http://schemas.microsoft.com/office/powerpoint/2010/main" val="148346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25763" y="849313"/>
            <a:ext cx="4075112" cy="2293937"/>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19375B5-7FC9-48AC-917D-11DA86FF81F8}" type="slidenum">
              <a:rPr lang="es-CO" smtClean="0"/>
              <a:t>2</a:t>
            </a:fld>
            <a:endParaRPr lang="es-CO"/>
          </a:p>
        </p:txBody>
      </p:sp>
    </p:spTree>
    <p:extLst>
      <p:ext uri="{BB962C8B-B14F-4D97-AF65-F5344CB8AC3E}">
        <p14:creationId xmlns:p14="http://schemas.microsoft.com/office/powerpoint/2010/main" val="3081663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25763" y="849313"/>
            <a:ext cx="4075112" cy="2293937"/>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19375B5-7FC9-48AC-917D-11DA86FF81F8}" type="slidenum">
              <a:rPr lang="es-CO" smtClean="0"/>
              <a:t>3</a:t>
            </a:fld>
            <a:endParaRPr lang="es-CO"/>
          </a:p>
        </p:txBody>
      </p:sp>
    </p:spTree>
    <p:extLst>
      <p:ext uri="{BB962C8B-B14F-4D97-AF65-F5344CB8AC3E}">
        <p14:creationId xmlns:p14="http://schemas.microsoft.com/office/powerpoint/2010/main" val="54822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25763" y="849313"/>
            <a:ext cx="4075112" cy="2293937"/>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19375B5-7FC9-48AC-917D-11DA86FF81F8}" type="slidenum">
              <a:rPr lang="es-CO" smtClean="0"/>
              <a:t>4</a:t>
            </a:fld>
            <a:endParaRPr lang="es-CO"/>
          </a:p>
        </p:txBody>
      </p:sp>
    </p:spTree>
    <p:extLst>
      <p:ext uri="{BB962C8B-B14F-4D97-AF65-F5344CB8AC3E}">
        <p14:creationId xmlns:p14="http://schemas.microsoft.com/office/powerpoint/2010/main" val="147599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25763" y="849313"/>
            <a:ext cx="4075112" cy="2293937"/>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19375B5-7FC9-48AC-917D-11DA86FF81F8}" type="slidenum">
              <a:rPr lang="es-CO" smtClean="0"/>
              <a:t>5</a:t>
            </a:fld>
            <a:endParaRPr lang="es-CO"/>
          </a:p>
        </p:txBody>
      </p:sp>
    </p:spTree>
    <p:extLst>
      <p:ext uri="{BB962C8B-B14F-4D97-AF65-F5344CB8AC3E}">
        <p14:creationId xmlns:p14="http://schemas.microsoft.com/office/powerpoint/2010/main" val="578083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727FA-F851-2928-3958-3EB6C5B168AE}"/>
              </a:ext>
            </a:extLst>
          </p:cNvPr>
          <p:cNvSpPr>
            <a:spLocks noGrp="1"/>
          </p:cNvSpPr>
          <p:nvPr>
            <p:ph type="ctrTitle"/>
          </p:nvPr>
        </p:nvSpPr>
        <p:spPr>
          <a:xfrm>
            <a:off x="1524002"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8C11275C-4459-229D-F8E3-C56E2822F047}"/>
              </a:ext>
            </a:extLst>
          </p:cNvPr>
          <p:cNvSpPr>
            <a:spLocks noGrp="1"/>
          </p:cNvSpPr>
          <p:nvPr>
            <p:ph type="subTitle" idx="1"/>
          </p:nvPr>
        </p:nvSpPr>
        <p:spPr>
          <a:xfrm>
            <a:off x="1524002" y="3602038"/>
            <a:ext cx="9144000" cy="1655762"/>
          </a:xfrm>
        </p:spPr>
        <p:txBody>
          <a:bodyPr/>
          <a:lstStyle>
            <a:lvl1pPr marL="0" indent="0" algn="ctr">
              <a:buNone/>
              <a:defRPr sz="2400"/>
            </a:lvl1pPr>
            <a:lvl2pPr marL="457190" indent="0" algn="ctr">
              <a:buNone/>
              <a:defRPr sz="2000"/>
            </a:lvl2pPr>
            <a:lvl3pPr marL="914380" indent="0" algn="ctr">
              <a:buNone/>
              <a:defRPr sz="1799"/>
            </a:lvl3pPr>
            <a:lvl4pPr marL="1371570" indent="0" algn="ctr">
              <a:buNone/>
              <a:defRPr sz="1600"/>
            </a:lvl4pPr>
            <a:lvl5pPr marL="1828759" indent="0" algn="ctr">
              <a:buNone/>
              <a:defRPr sz="1600"/>
            </a:lvl5pPr>
            <a:lvl6pPr marL="2285949" indent="0" algn="ctr">
              <a:buNone/>
              <a:defRPr sz="1600"/>
            </a:lvl6pPr>
            <a:lvl7pPr marL="2743140" indent="0" algn="ctr">
              <a:buNone/>
              <a:defRPr sz="1600"/>
            </a:lvl7pPr>
            <a:lvl8pPr marL="3200328" indent="0" algn="ctr">
              <a:buNone/>
              <a:defRPr sz="1600"/>
            </a:lvl8pPr>
            <a:lvl9pPr marL="3657517"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46353C49-7019-825A-D58E-2102EFDFA4F8}"/>
              </a:ext>
            </a:extLst>
          </p:cNvPr>
          <p:cNvSpPr>
            <a:spLocks noGrp="1"/>
          </p:cNvSpPr>
          <p:nvPr>
            <p:ph type="dt" sz="half" idx="10"/>
          </p:nvPr>
        </p:nvSpPr>
        <p:spPr/>
        <p:txBody>
          <a:bodyPr/>
          <a:lstStyle/>
          <a:p>
            <a:fld id="{1D8BD707-D9CF-40AE-B4C6-C98DA3205C09}" type="datetimeFigureOut">
              <a:rPr lang="en-US" smtClean="0"/>
              <a:t>11/21/2023</a:t>
            </a:fld>
            <a:endParaRPr lang="en-US"/>
          </a:p>
        </p:txBody>
      </p:sp>
      <p:sp>
        <p:nvSpPr>
          <p:cNvPr id="5" name="Marcador de pie de página 4">
            <a:extLst>
              <a:ext uri="{FF2B5EF4-FFF2-40B4-BE49-F238E27FC236}">
                <a16:creationId xmlns:a16="http://schemas.microsoft.com/office/drawing/2014/main" id="{6817CEF3-D6F7-F8D0-5B88-7787BFEE67D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3BC8A77-028B-4622-0873-F9F729B70099}"/>
              </a:ext>
            </a:extLst>
          </p:cNvPr>
          <p:cNvSpPr>
            <a:spLocks noGrp="1"/>
          </p:cNvSpPr>
          <p:nvPr>
            <p:ph type="sldNum" sz="quarter" idx="12"/>
          </p:nvPr>
        </p:nvSpPr>
        <p:spPr/>
        <p:txBody>
          <a:bodyPr/>
          <a:lstStyle/>
          <a:p>
            <a:fld id="{B6F15528-21DE-4FAA-801E-634DDDAF4B2B}" type="slidenum">
              <a:rPr lang="es-CO" smtClean="0"/>
              <a:t>‹N°›</a:t>
            </a:fld>
            <a:endParaRPr lang="es-CO"/>
          </a:p>
        </p:txBody>
      </p:sp>
    </p:spTree>
    <p:extLst>
      <p:ext uri="{BB962C8B-B14F-4D97-AF65-F5344CB8AC3E}">
        <p14:creationId xmlns:p14="http://schemas.microsoft.com/office/powerpoint/2010/main" val="1050080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69FDD-51D2-D8DC-7F5D-841ECE95A88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B3C5B75-3309-73C4-8792-D359AC4257B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A348D41-7C1E-8536-CCF8-24FCA6D05D39}"/>
              </a:ext>
            </a:extLst>
          </p:cNvPr>
          <p:cNvSpPr>
            <a:spLocks noGrp="1"/>
          </p:cNvSpPr>
          <p:nvPr>
            <p:ph type="dt" sz="half" idx="10"/>
          </p:nvPr>
        </p:nvSpPr>
        <p:spPr/>
        <p:txBody>
          <a:bodyPr/>
          <a:lstStyle/>
          <a:p>
            <a:fld id="{1D8BD707-D9CF-40AE-B4C6-C98DA3205C09}" type="datetimeFigureOut">
              <a:rPr lang="en-US" smtClean="0"/>
              <a:t>11/21/2023</a:t>
            </a:fld>
            <a:endParaRPr lang="en-US"/>
          </a:p>
        </p:txBody>
      </p:sp>
      <p:sp>
        <p:nvSpPr>
          <p:cNvPr id="5" name="Marcador de pie de página 4">
            <a:extLst>
              <a:ext uri="{FF2B5EF4-FFF2-40B4-BE49-F238E27FC236}">
                <a16:creationId xmlns:a16="http://schemas.microsoft.com/office/drawing/2014/main" id="{F98441A7-6821-3FE4-C933-5E056C322E3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C4B37F2-1AE1-E810-2A95-803F6A3DB573}"/>
              </a:ext>
            </a:extLst>
          </p:cNvPr>
          <p:cNvSpPr>
            <a:spLocks noGrp="1"/>
          </p:cNvSpPr>
          <p:nvPr>
            <p:ph type="sldNum" sz="quarter" idx="12"/>
          </p:nvPr>
        </p:nvSpPr>
        <p:spPr/>
        <p:txBody>
          <a:bodyPr/>
          <a:lstStyle/>
          <a:p>
            <a:fld id="{B6F15528-21DE-4FAA-801E-634DDDAF4B2B}" type="slidenum">
              <a:rPr lang="es-CO" smtClean="0"/>
              <a:t>‹N°›</a:t>
            </a:fld>
            <a:endParaRPr lang="es-CO"/>
          </a:p>
        </p:txBody>
      </p:sp>
    </p:spTree>
    <p:extLst>
      <p:ext uri="{BB962C8B-B14F-4D97-AF65-F5344CB8AC3E}">
        <p14:creationId xmlns:p14="http://schemas.microsoft.com/office/powerpoint/2010/main" val="172566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F4C6621-5F6E-B2F7-D554-5C0C739AE571}"/>
              </a:ext>
            </a:extLst>
          </p:cNvPr>
          <p:cNvSpPr>
            <a:spLocks noGrp="1"/>
          </p:cNvSpPr>
          <p:nvPr>
            <p:ph type="title" orient="vert"/>
          </p:nvPr>
        </p:nvSpPr>
        <p:spPr>
          <a:xfrm>
            <a:off x="8724899"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6C91459-A43B-0B0C-23EF-909761C58CC3}"/>
              </a:ext>
            </a:extLst>
          </p:cNvPr>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545ACC9-25DC-E7A8-509A-846BA8EA039F}"/>
              </a:ext>
            </a:extLst>
          </p:cNvPr>
          <p:cNvSpPr>
            <a:spLocks noGrp="1"/>
          </p:cNvSpPr>
          <p:nvPr>
            <p:ph type="dt" sz="half" idx="10"/>
          </p:nvPr>
        </p:nvSpPr>
        <p:spPr/>
        <p:txBody>
          <a:bodyPr/>
          <a:lstStyle/>
          <a:p>
            <a:fld id="{1D8BD707-D9CF-40AE-B4C6-C98DA3205C09}" type="datetimeFigureOut">
              <a:rPr lang="en-US" smtClean="0"/>
              <a:t>11/21/2023</a:t>
            </a:fld>
            <a:endParaRPr lang="en-US"/>
          </a:p>
        </p:txBody>
      </p:sp>
      <p:sp>
        <p:nvSpPr>
          <p:cNvPr id="5" name="Marcador de pie de página 4">
            <a:extLst>
              <a:ext uri="{FF2B5EF4-FFF2-40B4-BE49-F238E27FC236}">
                <a16:creationId xmlns:a16="http://schemas.microsoft.com/office/drawing/2014/main" id="{01B7BDC7-ECAB-A31F-DBAA-82C27926E34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7DD0ABA-8A6E-2CD9-397C-90B4824D4FF3}"/>
              </a:ext>
            </a:extLst>
          </p:cNvPr>
          <p:cNvSpPr>
            <a:spLocks noGrp="1"/>
          </p:cNvSpPr>
          <p:nvPr>
            <p:ph type="sldNum" sz="quarter" idx="12"/>
          </p:nvPr>
        </p:nvSpPr>
        <p:spPr/>
        <p:txBody>
          <a:bodyPr/>
          <a:lstStyle/>
          <a:p>
            <a:fld id="{B6F15528-21DE-4FAA-801E-634DDDAF4B2B}" type="slidenum">
              <a:rPr lang="es-CO" smtClean="0"/>
              <a:t>‹N°›</a:t>
            </a:fld>
            <a:endParaRPr lang="es-CO"/>
          </a:p>
        </p:txBody>
      </p:sp>
    </p:spTree>
    <p:extLst>
      <p:ext uri="{BB962C8B-B14F-4D97-AF65-F5344CB8AC3E}">
        <p14:creationId xmlns:p14="http://schemas.microsoft.com/office/powerpoint/2010/main" val="2166893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08835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5D127C-B0D1-3808-71F3-C492874A0AF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116BCCC-B5B8-59E2-E9B0-37937A22017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D1E0C5A-0840-311C-BD9F-7F2A1DB4D2D7}"/>
              </a:ext>
            </a:extLst>
          </p:cNvPr>
          <p:cNvSpPr>
            <a:spLocks noGrp="1"/>
          </p:cNvSpPr>
          <p:nvPr>
            <p:ph type="dt" sz="half" idx="10"/>
          </p:nvPr>
        </p:nvSpPr>
        <p:spPr/>
        <p:txBody>
          <a:bodyPr/>
          <a:lstStyle/>
          <a:p>
            <a:fld id="{1D8BD707-D9CF-40AE-B4C6-C98DA3205C09}" type="datetimeFigureOut">
              <a:rPr lang="en-US" smtClean="0"/>
              <a:t>11/21/2023</a:t>
            </a:fld>
            <a:endParaRPr lang="en-US"/>
          </a:p>
        </p:txBody>
      </p:sp>
      <p:sp>
        <p:nvSpPr>
          <p:cNvPr id="5" name="Marcador de pie de página 4">
            <a:extLst>
              <a:ext uri="{FF2B5EF4-FFF2-40B4-BE49-F238E27FC236}">
                <a16:creationId xmlns:a16="http://schemas.microsoft.com/office/drawing/2014/main" id="{18877ADC-5F56-6B92-2541-4B04B0E2476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B04C3B5-2CF6-F08F-CED9-266750A5D8D3}"/>
              </a:ext>
            </a:extLst>
          </p:cNvPr>
          <p:cNvSpPr>
            <a:spLocks noGrp="1"/>
          </p:cNvSpPr>
          <p:nvPr>
            <p:ph type="sldNum" sz="quarter" idx="12"/>
          </p:nvPr>
        </p:nvSpPr>
        <p:spPr/>
        <p:txBody>
          <a:bodyPr/>
          <a:lstStyle/>
          <a:p>
            <a:fld id="{B6F15528-21DE-4FAA-801E-634DDDAF4B2B}" type="slidenum">
              <a:rPr lang="es-CO" smtClean="0"/>
              <a:t>‹N°›</a:t>
            </a:fld>
            <a:endParaRPr lang="es-CO"/>
          </a:p>
        </p:txBody>
      </p:sp>
    </p:spTree>
    <p:extLst>
      <p:ext uri="{BB962C8B-B14F-4D97-AF65-F5344CB8AC3E}">
        <p14:creationId xmlns:p14="http://schemas.microsoft.com/office/powerpoint/2010/main" val="2559061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3C61E-DF17-3267-D462-6D16C85E21E9}"/>
              </a:ext>
            </a:extLst>
          </p:cNvPr>
          <p:cNvSpPr>
            <a:spLocks noGrp="1"/>
          </p:cNvSpPr>
          <p:nvPr>
            <p:ph type="title"/>
          </p:nvPr>
        </p:nvSpPr>
        <p:spPr>
          <a:xfrm>
            <a:off x="831852" y="1709741"/>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28A0E59-6631-1807-6B35-088EC08D5B9D}"/>
              </a:ext>
            </a:extLst>
          </p:cNvPr>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190" indent="0">
              <a:buNone/>
              <a:defRPr sz="2000">
                <a:solidFill>
                  <a:schemeClr val="tx1">
                    <a:tint val="75000"/>
                  </a:schemeClr>
                </a:solidFill>
              </a:defRPr>
            </a:lvl2pPr>
            <a:lvl3pPr marL="914380" indent="0">
              <a:buNone/>
              <a:defRPr sz="1799">
                <a:solidFill>
                  <a:schemeClr val="tx1">
                    <a:tint val="75000"/>
                  </a:schemeClr>
                </a:solidFill>
              </a:defRPr>
            </a:lvl3pPr>
            <a:lvl4pPr marL="1371570" indent="0">
              <a:buNone/>
              <a:defRPr sz="1600">
                <a:solidFill>
                  <a:schemeClr val="tx1">
                    <a:tint val="75000"/>
                  </a:schemeClr>
                </a:solidFill>
              </a:defRPr>
            </a:lvl4pPr>
            <a:lvl5pPr marL="1828759" indent="0">
              <a:buNone/>
              <a:defRPr sz="1600">
                <a:solidFill>
                  <a:schemeClr val="tx1">
                    <a:tint val="75000"/>
                  </a:schemeClr>
                </a:solidFill>
              </a:defRPr>
            </a:lvl5pPr>
            <a:lvl6pPr marL="2285949" indent="0">
              <a:buNone/>
              <a:defRPr sz="1600">
                <a:solidFill>
                  <a:schemeClr val="tx1">
                    <a:tint val="75000"/>
                  </a:schemeClr>
                </a:solidFill>
              </a:defRPr>
            </a:lvl6pPr>
            <a:lvl7pPr marL="2743140" indent="0">
              <a:buNone/>
              <a:defRPr sz="1600">
                <a:solidFill>
                  <a:schemeClr val="tx1">
                    <a:tint val="75000"/>
                  </a:schemeClr>
                </a:solidFill>
              </a:defRPr>
            </a:lvl7pPr>
            <a:lvl8pPr marL="3200328" indent="0">
              <a:buNone/>
              <a:defRPr sz="1600">
                <a:solidFill>
                  <a:schemeClr val="tx1">
                    <a:tint val="75000"/>
                  </a:schemeClr>
                </a:solidFill>
              </a:defRPr>
            </a:lvl8pPr>
            <a:lvl9pPr marL="3657517"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8D6D995-E70F-7199-A4D3-F1835823B4A8}"/>
              </a:ext>
            </a:extLst>
          </p:cNvPr>
          <p:cNvSpPr>
            <a:spLocks noGrp="1"/>
          </p:cNvSpPr>
          <p:nvPr>
            <p:ph type="dt" sz="half" idx="10"/>
          </p:nvPr>
        </p:nvSpPr>
        <p:spPr/>
        <p:txBody>
          <a:bodyPr/>
          <a:lstStyle/>
          <a:p>
            <a:fld id="{1D8BD707-D9CF-40AE-B4C6-C98DA3205C09}" type="datetimeFigureOut">
              <a:rPr lang="en-US" smtClean="0"/>
              <a:t>11/21/2023</a:t>
            </a:fld>
            <a:endParaRPr lang="en-US"/>
          </a:p>
        </p:txBody>
      </p:sp>
      <p:sp>
        <p:nvSpPr>
          <p:cNvPr id="5" name="Marcador de pie de página 4">
            <a:extLst>
              <a:ext uri="{FF2B5EF4-FFF2-40B4-BE49-F238E27FC236}">
                <a16:creationId xmlns:a16="http://schemas.microsoft.com/office/drawing/2014/main" id="{10C2B51B-EDD7-9406-AA1C-223B604A92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9BE441C-5E4C-76B6-C7B2-C7FA1A18AE19}"/>
              </a:ext>
            </a:extLst>
          </p:cNvPr>
          <p:cNvSpPr>
            <a:spLocks noGrp="1"/>
          </p:cNvSpPr>
          <p:nvPr>
            <p:ph type="sldNum" sz="quarter" idx="12"/>
          </p:nvPr>
        </p:nvSpPr>
        <p:spPr/>
        <p:txBody>
          <a:bodyPr/>
          <a:lstStyle/>
          <a:p>
            <a:fld id="{B6F15528-21DE-4FAA-801E-634DDDAF4B2B}" type="slidenum">
              <a:rPr lang="es-CO" smtClean="0"/>
              <a:t>‹N°›</a:t>
            </a:fld>
            <a:endParaRPr lang="es-CO"/>
          </a:p>
        </p:txBody>
      </p:sp>
    </p:spTree>
    <p:extLst>
      <p:ext uri="{BB962C8B-B14F-4D97-AF65-F5344CB8AC3E}">
        <p14:creationId xmlns:p14="http://schemas.microsoft.com/office/powerpoint/2010/main" val="71947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3488D6-73D9-E07F-3D02-F7944636FE4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654E9E5-5DC6-1E50-6DC0-2E573747F74D}"/>
              </a:ext>
            </a:extLst>
          </p:cNvPr>
          <p:cNvSpPr>
            <a:spLocks noGrp="1"/>
          </p:cNvSpPr>
          <p:nvPr>
            <p:ph sz="half" idx="1"/>
          </p:nvPr>
        </p:nvSpPr>
        <p:spPr>
          <a:xfrm>
            <a:off x="838203"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4457CFB-ED45-ACE8-F007-FB61BE123623}"/>
              </a:ext>
            </a:extLst>
          </p:cNvPr>
          <p:cNvSpPr>
            <a:spLocks noGrp="1"/>
          </p:cNvSpPr>
          <p:nvPr>
            <p:ph sz="half" idx="2"/>
          </p:nvPr>
        </p:nvSpPr>
        <p:spPr>
          <a:xfrm>
            <a:off x="6172201"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287D4D9E-D781-73B7-14B4-7011BA6753FB}"/>
              </a:ext>
            </a:extLst>
          </p:cNvPr>
          <p:cNvSpPr>
            <a:spLocks noGrp="1"/>
          </p:cNvSpPr>
          <p:nvPr>
            <p:ph type="dt" sz="half" idx="10"/>
          </p:nvPr>
        </p:nvSpPr>
        <p:spPr/>
        <p:txBody>
          <a:bodyPr/>
          <a:lstStyle/>
          <a:p>
            <a:fld id="{1D8BD707-D9CF-40AE-B4C6-C98DA3205C09}" type="datetimeFigureOut">
              <a:rPr lang="en-US" smtClean="0"/>
              <a:t>11/21/2023</a:t>
            </a:fld>
            <a:endParaRPr lang="en-US"/>
          </a:p>
        </p:txBody>
      </p:sp>
      <p:sp>
        <p:nvSpPr>
          <p:cNvPr id="6" name="Marcador de pie de página 5">
            <a:extLst>
              <a:ext uri="{FF2B5EF4-FFF2-40B4-BE49-F238E27FC236}">
                <a16:creationId xmlns:a16="http://schemas.microsoft.com/office/drawing/2014/main" id="{78AE7BF3-5F16-E9EE-FDBA-B551D17F64F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3C37358-AD7A-AA43-18E1-79A56693E521}"/>
              </a:ext>
            </a:extLst>
          </p:cNvPr>
          <p:cNvSpPr>
            <a:spLocks noGrp="1"/>
          </p:cNvSpPr>
          <p:nvPr>
            <p:ph type="sldNum" sz="quarter" idx="12"/>
          </p:nvPr>
        </p:nvSpPr>
        <p:spPr/>
        <p:txBody>
          <a:bodyPr/>
          <a:lstStyle/>
          <a:p>
            <a:fld id="{B6F15528-21DE-4FAA-801E-634DDDAF4B2B}" type="slidenum">
              <a:rPr lang="es-CO" smtClean="0"/>
              <a:t>‹N°›</a:t>
            </a:fld>
            <a:endParaRPr lang="es-CO"/>
          </a:p>
        </p:txBody>
      </p:sp>
    </p:spTree>
    <p:extLst>
      <p:ext uri="{BB962C8B-B14F-4D97-AF65-F5344CB8AC3E}">
        <p14:creationId xmlns:p14="http://schemas.microsoft.com/office/powerpoint/2010/main" val="119070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7ED49A-9DB7-B98E-F4D9-8A04A9453F50}"/>
              </a:ext>
            </a:extLst>
          </p:cNvPr>
          <p:cNvSpPr>
            <a:spLocks noGrp="1"/>
          </p:cNvSpPr>
          <p:nvPr>
            <p:ph type="title"/>
          </p:nvPr>
        </p:nvSpPr>
        <p:spPr>
          <a:xfrm>
            <a:off x="839789" y="365128"/>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9A56FE5-B24D-6E9F-4B79-5CE28E5EE7E4}"/>
              </a:ext>
            </a:extLst>
          </p:cNvPr>
          <p:cNvSpPr>
            <a:spLocks noGrp="1"/>
          </p:cNvSpPr>
          <p:nvPr>
            <p:ph type="body" idx="1"/>
          </p:nvPr>
        </p:nvSpPr>
        <p:spPr>
          <a:xfrm>
            <a:off x="839789" y="1681164"/>
            <a:ext cx="5157788" cy="823912"/>
          </a:xfrm>
        </p:spPr>
        <p:txBody>
          <a:bodyPr anchor="b"/>
          <a:lstStyle>
            <a:lvl1pPr marL="0" indent="0">
              <a:buNone/>
              <a:defRPr sz="2400" b="1"/>
            </a:lvl1pPr>
            <a:lvl2pPr marL="457190" indent="0">
              <a:buNone/>
              <a:defRPr sz="2000" b="1"/>
            </a:lvl2pPr>
            <a:lvl3pPr marL="914380" indent="0">
              <a:buNone/>
              <a:defRPr sz="1799" b="1"/>
            </a:lvl3pPr>
            <a:lvl4pPr marL="1371570" indent="0">
              <a:buNone/>
              <a:defRPr sz="1600" b="1"/>
            </a:lvl4pPr>
            <a:lvl5pPr marL="1828759" indent="0">
              <a:buNone/>
              <a:defRPr sz="1600" b="1"/>
            </a:lvl5pPr>
            <a:lvl6pPr marL="2285949" indent="0">
              <a:buNone/>
              <a:defRPr sz="1600" b="1"/>
            </a:lvl6pPr>
            <a:lvl7pPr marL="2743140" indent="0">
              <a:buNone/>
              <a:defRPr sz="1600" b="1"/>
            </a:lvl7pPr>
            <a:lvl8pPr marL="3200328" indent="0">
              <a:buNone/>
              <a:defRPr sz="1600" b="1"/>
            </a:lvl8pPr>
            <a:lvl9pPr marL="3657517"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E90E4EF-D317-1D1E-3E63-C43DBDE438D2}"/>
              </a:ext>
            </a:extLst>
          </p:cNvPr>
          <p:cNvSpPr>
            <a:spLocks noGrp="1"/>
          </p:cNvSpPr>
          <p:nvPr>
            <p:ph sz="half" idx="2"/>
          </p:nvPr>
        </p:nvSpPr>
        <p:spPr>
          <a:xfrm>
            <a:off x="839789" y="2505076"/>
            <a:ext cx="515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497E24CB-5BE2-8E21-6D58-7CADDB41CBFF}"/>
              </a:ext>
            </a:extLst>
          </p:cNvPr>
          <p:cNvSpPr>
            <a:spLocks noGrp="1"/>
          </p:cNvSpPr>
          <p:nvPr>
            <p:ph type="body" sz="quarter" idx="3"/>
          </p:nvPr>
        </p:nvSpPr>
        <p:spPr>
          <a:xfrm>
            <a:off x="6172202" y="1681164"/>
            <a:ext cx="5183188" cy="823912"/>
          </a:xfrm>
        </p:spPr>
        <p:txBody>
          <a:bodyPr anchor="b"/>
          <a:lstStyle>
            <a:lvl1pPr marL="0" indent="0">
              <a:buNone/>
              <a:defRPr sz="2400" b="1"/>
            </a:lvl1pPr>
            <a:lvl2pPr marL="457190" indent="0">
              <a:buNone/>
              <a:defRPr sz="2000" b="1"/>
            </a:lvl2pPr>
            <a:lvl3pPr marL="914380" indent="0">
              <a:buNone/>
              <a:defRPr sz="1799" b="1"/>
            </a:lvl3pPr>
            <a:lvl4pPr marL="1371570" indent="0">
              <a:buNone/>
              <a:defRPr sz="1600" b="1"/>
            </a:lvl4pPr>
            <a:lvl5pPr marL="1828759" indent="0">
              <a:buNone/>
              <a:defRPr sz="1600" b="1"/>
            </a:lvl5pPr>
            <a:lvl6pPr marL="2285949" indent="0">
              <a:buNone/>
              <a:defRPr sz="1600" b="1"/>
            </a:lvl6pPr>
            <a:lvl7pPr marL="2743140" indent="0">
              <a:buNone/>
              <a:defRPr sz="1600" b="1"/>
            </a:lvl7pPr>
            <a:lvl8pPr marL="3200328" indent="0">
              <a:buNone/>
              <a:defRPr sz="1600" b="1"/>
            </a:lvl8pPr>
            <a:lvl9pPr marL="3657517"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D99975-02CF-9B25-A44F-5F13BBBE1DEA}"/>
              </a:ext>
            </a:extLst>
          </p:cNvPr>
          <p:cNvSpPr>
            <a:spLocks noGrp="1"/>
          </p:cNvSpPr>
          <p:nvPr>
            <p:ph sz="quarter" idx="4"/>
          </p:nvPr>
        </p:nvSpPr>
        <p:spPr>
          <a:xfrm>
            <a:off x="6172202" y="2505076"/>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CD208041-5122-74FC-4A6F-5B66BE3A4D53}"/>
              </a:ext>
            </a:extLst>
          </p:cNvPr>
          <p:cNvSpPr>
            <a:spLocks noGrp="1"/>
          </p:cNvSpPr>
          <p:nvPr>
            <p:ph type="dt" sz="half" idx="10"/>
          </p:nvPr>
        </p:nvSpPr>
        <p:spPr/>
        <p:txBody>
          <a:bodyPr/>
          <a:lstStyle/>
          <a:p>
            <a:fld id="{1D8BD707-D9CF-40AE-B4C6-C98DA3205C09}" type="datetimeFigureOut">
              <a:rPr lang="en-US" smtClean="0"/>
              <a:t>11/21/2023</a:t>
            </a:fld>
            <a:endParaRPr lang="en-US"/>
          </a:p>
        </p:txBody>
      </p:sp>
      <p:sp>
        <p:nvSpPr>
          <p:cNvPr id="8" name="Marcador de pie de página 7">
            <a:extLst>
              <a:ext uri="{FF2B5EF4-FFF2-40B4-BE49-F238E27FC236}">
                <a16:creationId xmlns:a16="http://schemas.microsoft.com/office/drawing/2014/main" id="{FC913752-B286-1196-7C70-8B55B44C05CC}"/>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F7AE0D6-8CB2-775D-6319-96C52E4C0493}"/>
              </a:ext>
            </a:extLst>
          </p:cNvPr>
          <p:cNvSpPr>
            <a:spLocks noGrp="1"/>
          </p:cNvSpPr>
          <p:nvPr>
            <p:ph type="sldNum" sz="quarter" idx="12"/>
          </p:nvPr>
        </p:nvSpPr>
        <p:spPr/>
        <p:txBody>
          <a:bodyPr/>
          <a:lstStyle/>
          <a:p>
            <a:fld id="{B6F15528-21DE-4FAA-801E-634DDDAF4B2B}" type="slidenum">
              <a:rPr lang="es-CO" smtClean="0"/>
              <a:t>‹N°›</a:t>
            </a:fld>
            <a:endParaRPr lang="es-CO"/>
          </a:p>
        </p:txBody>
      </p:sp>
    </p:spTree>
    <p:extLst>
      <p:ext uri="{BB962C8B-B14F-4D97-AF65-F5344CB8AC3E}">
        <p14:creationId xmlns:p14="http://schemas.microsoft.com/office/powerpoint/2010/main" val="15326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37C8E0-8B4A-9A5C-671B-2E6ED8CFC5D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2A90730-2C7E-D9EE-D926-03894A02D6BD}"/>
              </a:ext>
            </a:extLst>
          </p:cNvPr>
          <p:cNvSpPr>
            <a:spLocks noGrp="1"/>
          </p:cNvSpPr>
          <p:nvPr>
            <p:ph type="dt" sz="half" idx="10"/>
          </p:nvPr>
        </p:nvSpPr>
        <p:spPr/>
        <p:txBody>
          <a:bodyPr/>
          <a:lstStyle/>
          <a:p>
            <a:fld id="{1D8BD707-D9CF-40AE-B4C6-C98DA3205C09}" type="datetimeFigureOut">
              <a:rPr lang="en-US" smtClean="0"/>
              <a:t>11/21/2023</a:t>
            </a:fld>
            <a:endParaRPr lang="en-US"/>
          </a:p>
        </p:txBody>
      </p:sp>
      <p:sp>
        <p:nvSpPr>
          <p:cNvPr id="4" name="Marcador de pie de página 3">
            <a:extLst>
              <a:ext uri="{FF2B5EF4-FFF2-40B4-BE49-F238E27FC236}">
                <a16:creationId xmlns:a16="http://schemas.microsoft.com/office/drawing/2014/main" id="{F27969A9-D7BF-CBCF-E7B0-35EF96FC3BE6}"/>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A2394E3-16F2-E61B-A7B3-E695329BA445}"/>
              </a:ext>
            </a:extLst>
          </p:cNvPr>
          <p:cNvSpPr>
            <a:spLocks noGrp="1"/>
          </p:cNvSpPr>
          <p:nvPr>
            <p:ph type="sldNum" sz="quarter" idx="12"/>
          </p:nvPr>
        </p:nvSpPr>
        <p:spPr/>
        <p:txBody>
          <a:bodyPr/>
          <a:lstStyle/>
          <a:p>
            <a:fld id="{B6F15528-21DE-4FAA-801E-634DDDAF4B2B}" type="slidenum">
              <a:rPr lang="es-CO" smtClean="0"/>
              <a:t>‹N°›</a:t>
            </a:fld>
            <a:endParaRPr lang="es-CO"/>
          </a:p>
        </p:txBody>
      </p:sp>
    </p:spTree>
    <p:extLst>
      <p:ext uri="{BB962C8B-B14F-4D97-AF65-F5344CB8AC3E}">
        <p14:creationId xmlns:p14="http://schemas.microsoft.com/office/powerpoint/2010/main" val="252586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BAD579C-D944-3988-8683-4658EC21ECDA}"/>
              </a:ext>
            </a:extLst>
          </p:cNvPr>
          <p:cNvSpPr>
            <a:spLocks noGrp="1"/>
          </p:cNvSpPr>
          <p:nvPr>
            <p:ph type="dt" sz="half" idx="10"/>
          </p:nvPr>
        </p:nvSpPr>
        <p:spPr/>
        <p:txBody>
          <a:bodyPr/>
          <a:lstStyle/>
          <a:p>
            <a:fld id="{1D8BD707-D9CF-40AE-B4C6-C98DA3205C09}" type="datetimeFigureOut">
              <a:rPr lang="en-US" smtClean="0"/>
              <a:t>11/21/2023</a:t>
            </a:fld>
            <a:endParaRPr lang="en-US"/>
          </a:p>
        </p:txBody>
      </p:sp>
      <p:sp>
        <p:nvSpPr>
          <p:cNvPr id="3" name="Marcador de pie de página 2">
            <a:extLst>
              <a:ext uri="{FF2B5EF4-FFF2-40B4-BE49-F238E27FC236}">
                <a16:creationId xmlns:a16="http://schemas.microsoft.com/office/drawing/2014/main" id="{55D7DC72-7A34-2B79-64C3-361BF48F0618}"/>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688C9F1-99D2-573B-0D2A-15D42EA5BDB2}"/>
              </a:ext>
            </a:extLst>
          </p:cNvPr>
          <p:cNvSpPr>
            <a:spLocks noGrp="1"/>
          </p:cNvSpPr>
          <p:nvPr>
            <p:ph type="sldNum" sz="quarter" idx="12"/>
          </p:nvPr>
        </p:nvSpPr>
        <p:spPr/>
        <p:txBody>
          <a:bodyPr/>
          <a:lstStyle/>
          <a:p>
            <a:fld id="{B6F15528-21DE-4FAA-801E-634DDDAF4B2B}" type="slidenum">
              <a:rPr lang="es-CO" smtClean="0"/>
              <a:t>‹N°›</a:t>
            </a:fld>
            <a:endParaRPr lang="es-CO"/>
          </a:p>
        </p:txBody>
      </p:sp>
    </p:spTree>
    <p:extLst>
      <p:ext uri="{BB962C8B-B14F-4D97-AF65-F5344CB8AC3E}">
        <p14:creationId xmlns:p14="http://schemas.microsoft.com/office/powerpoint/2010/main" val="246254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B92BD8-5BE2-8B4B-A59B-7F748A694F94}"/>
              </a:ext>
            </a:extLst>
          </p:cNvPr>
          <p:cNvSpPr>
            <a:spLocks noGrp="1"/>
          </p:cNvSpPr>
          <p:nvPr>
            <p:ph type="title"/>
          </p:nvPr>
        </p:nvSpPr>
        <p:spPr>
          <a:xfrm>
            <a:off x="839791" y="457200"/>
            <a:ext cx="3932236"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8475922-7EB5-6DE6-5D49-70B8F179B8DC}"/>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5A17108-141F-F283-5C35-1A307B7CDEC6}"/>
              </a:ext>
            </a:extLst>
          </p:cNvPr>
          <p:cNvSpPr>
            <a:spLocks noGrp="1"/>
          </p:cNvSpPr>
          <p:nvPr>
            <p:ph type="body" sz="half" idx="2"/>
          </p:nvPr>
        </p:nvSpPr>
        <p:spPr>
          <a:xfrm>
            <a:off x="839791" y="2057400"/>
            <a:ext cx="3932236" cy="3811588"/>
          </a:xfrm>
        </p:spPr>
        <p:txBody>
          <a:bodyPr/>
          <a:lstStyle>
            <a:lvl1pPr marL="0" indent="0">
              <a:buNone/>
              <a:defRPr sz="1600"/>
            </a:lvl1pPr>
            <a:lvl2pPr marL="457190" indent="0">
              <a:buNone/>
              <a:defRPr sz="1400"/>
            </a:lvl2pPr>
            <a:lvl3pPr marL="914380" indent="0">
              <a:buNone/>
              <a:defRPr sz="1200"/>
            </a:lvl3pPr>
            <a:lvl4pPr marL="1371570" indent="0">
              <a:buNone/>
              <a:defRPr sz="1000"/>
            </a:lvl4pPr>
            <a:lvl5pPr marL="1828759" indent="0">
              <a:buNone/>
              <a:defRPr sz="1000"/>
            </a:lvl5pPr>
            <a:lvl6pPr marL="2285949" indent="0">
              <a:buNone/>
              <a:defRPr sz="1000"/>
            </a:lvl6pPr>
            <a:lvl7pPr marL="2743140" indent="0">
              <a:buNone/>
              <a:defRPr sz="1000"/>
            </a:lvl7pPr>
            <a:lvl8pPr marL="3200328" indent="0">
              <a:buNone/>
              <a:defRPr sz="1000"/>
            </a:lvl8pPr>
            <a:lvl9pPr marL="3657517"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813081A-0A5C-A35E-120E-57E4AD8D97B8}"/>
              </a:ext>
            </a:extLst>
          </p:cNvPr>
          <p:cNvSpPr>
            <a:spLocks noGrp="1"/>
          </p:cNvSpPr>
          <p:nvPr>
            <p:ph type="dt" sz="half" idx="10"/>
          </p:nvPr>
        </p:nvSpPr>
        <p:spPr/>
        <p:txBody>
          <a:bodyPr/>
          <a:lstStyle/>
          <a:p>
            <a:fld id="{1D8BD707-D9CF-40AE-B4C6-C98DA3205C09}" type="datetimeFigureOut">
              <a:rPr lang="en-US" smtClean="0"/>
              <a:t>11/21/2023</a:t>
            </a:fld>
            <a:endParaRPr lang="en-US"/>
          </a:p>
        </p:txBody>
      </p:sp>
      <p:sp>
        <p:nvSpPr>
          <p:cNvPr id="6" name="Marcador de pie de página 5">
            <a:extLst>
              <a:ext uri="{FF2B5EF4-FFF2-40B4-BE49-F238E27FC236}">
                <a16:creationId xmlns:a16="http://schemas.microsoft.com/office/drawing/2014/main" id="{8FF165E3-B9D0-9308-5D59-632DCB28FD0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45EDD47-98C5-E11C-2C01-3162CE783C6F}"/>
              </a:ext>
            </a:extLst>
          </p:cNvPr>
          <p:cNvSpPr>
            <a:spLocks noGrp="1"/>
          </p:cNvSpPr>
          <p:nvPr>
            <p:ph type="sldNum" sz="quarter" idx="12"/>
          </p:nvPr>
        </p:nvSpPr>
        <p:spPr/>
        <p:txBody>
          <a:bodyPr/>
          <a:lstStyle/>
          <a:p>
            <a:fld id="{B6F15528-21DE-4FAA-801E-634DDDAF4B2B}" type="slidenum">
              <a:rPr lang="es-CO" smtClean="0"/>
              <a:t>‹N°›</a:t>
            </a:fld>
            <a:endParaRPr lang="es-CO"/>
          </a:p>
        </p:txBody>
      </p:sp>
    </p:spTree>
    <p:extLst>
      <p:ext uri="{BB962C8B-B14F-4D97-AF65-F5344CB8AC3E}">
        <p14:creationId xmlns:p14="http://schemas.microsoft.com/office/powerpoint/2010/main" val="392366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144F26-1ADD-BDA2-81C4-D6A723D5CB8C}"/>
              </a:ext>
            </a:extLst>
          </p:cNvPr>
          <p:cNvSpPr>
            <a:spLocks noGrp="1"/>
          </p:cNvSpPr>
          <p:nvPr>
            <p:ph type="title"/>
          </p:nvPr>
        </p:nvSpPr>
        <p:spPr>
          <a:xfrm>
            <a:off x="839791" y="457200"/>
            <a:ext cx="3932236"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B7A4BDC-811B-84AE-B62B-A8D2E9C37EE6}"/>
              </a:ext>
            </a:extLst>
          </p:cNvPr>
          <p:cNvSpPr>
            <a:spLocks noGrp="1"/>
          </p:cNvSpPr>
          <p:nvPr>
            <p:ph type="pic" idx="1"/>
          </p:nvPr>
        </p:nvSpPr>
        <p:spPr>
          <a:xfrm>
            <a:off x="5183188" y="987425"/>
            <a:ext cx="6172201" cy="4873625"/>
          </a:xfrm>
        </p:spPr>
        <p:txBody>
          <a:bodyPr/>
          <a:lstStyle>
            <a:lvl1pPr marL="0" indent="0">
              <a:buNone/>
              <a:defRPr sz="3200"/>
            </a:lvl1pPr>
            <a:lvl2pPr marL="457190" indent="0">
              <a:buNone/>
              <a:defRPr sz="2800"/>
            </a:lvl2pPr>
            <a:lvl3pPr marL="914380" indent="0">
              <a:buNone/>
              <a:defRPr sz="2400"/>
            </a:lvl3pPr>
            <a:lvl4pPr marL="1371570" indent="0">
              <a:buNone/>
              <a:defRPr sz="2000"/>
            </a:lvl4pPr>
            <a:lvl5pPr marL="1828759" indent="0">
              <a:buNone/>
              <a:defRPr sz="2000"/>
            </a:lvl5pPr>
            <a:lvl6pPr marL="2285949" indent="0">
              <a:buNone/>
              <a:defRPr sz="2000"/>
            </a:lvl6pPr>
            <a:lvl7pPr marL="2743140" indent="0">
              <a:buNone/>
              <a:defRPr sz="2000"/>
            </a:lvl7pPr>
            <a:lvl8pPr marL="3200328" indent="0">
              <a:buNone/>
              <a:defRPr sz="2000"/>
            </a:lvl8pPr>
            <a:lvl9pPr marL="3657517" indent="0">
              <a:buNone/>
              <a:defRPr sz="2000"/>
            </a:lvl9pPr>
          </a:lstStyle>
          <a:p>
            <a:endParaRPr lang="es-CO"/>
          </a:p>
        </p:txBody>
      </p:sp>
      <p:sp>
        <p:nvSpPr>
          <p:cNvPr id="4" name="Marcador de texto 3">
            <a:extLst>
              <a:ext uri="{FF2B5EF4-FFF2-40B4-BE49-F238E27FC236}">
                <a16:creationId xmlns:a16="http://schemas.microsoft.com/office/drawing/2014/main" id="{0D0B0C3D-4DE2-6925-3D64-7CABE3AE322B}"/>
              </a:ext>
            </a:extLst>
          </p:cNvPr>
          <p:cNvSpPr>
            <a:spLocks noGrp="1"/>
          </p:cNvSpPr>
          <p:nvPr>
            <p:ph type="body" sz="half" idx="2"/>
          </p:nvPr>
        </p:nvSpPr>
        <p:spPr>
          <a:xfrm>
            <a:off x="839791" y="2057400"/>
            <a:ext cx="3932236" cy="3811588"/>
          </a:xfrm>
        </p:spPr>
        <p:txBody>
          <a:bodyPr/>
          <a:lstStyle>
            <a:lvl1pPr marL="0" indent="0">
              <a:buNone/>
              <a:defRPr sz="1600"/>
            </a:lvl1pPr>
            <a:lvl2pPr marL="457190" indent="0">
              <a:buNone/>
              <a:defRPr sz="1400"/>
            </a:lvl2pPr>
            <a:lvl3pPr marL="914380" indent="0">
              <a:buNone/>
              <a:defRPr sz="1200"/>
            </a:lvl3pPr>
            <a:lvl4pPr marL="1371570" indent="0">
              <a:buNone/>
              <a:defRPr sz="1000"/>
            </a:lvl4pPr>
            <a:lvl5pPr marL="1828759" indent="0">
              <a:buNone/>
              <a:defRPr sz="1000"/>
            </a:lvl5pPr>
            <a:lvl6pPr marL="2285949" indent="0">
              <a:buNone/>
              <a:defRPr sz="1000"/>
            </a:lvl6pPr>
            <a:lvl7pPr marL="2743140" indent="0">
              <a:buNone/>
              <a:defRPr sz="1000"/>
            </a:lvl7pPr>
            <a:lvl8pPr marL="3200328" indent="0">
              <a:buNone/>
              <a:defRPr sz="1000"/>
            </a:lvl8pPr>
            <a:lvl9pPr marL="3657517"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6AE30B-426C-026C-F9C0-B65DA060FD51}"/>
              </a:ext>
            </a:extLst>
          </p:cNvPr>
          <p:cNvSpPr>
            <a:spLocks noGrp="1"/>
          </p:cNvSpPr>
          <p:nvPr>
            <p:ph type="dt" sz="half" idx="10"/>
          </p:nvPr>
        </p:nvSpPr>
        <p:spPr/>
        <p:txBody>
          <a:bodyPr/>
          <a:lstStyle/>
          <a:p>
            <a:fld id="{1D8BD707-D9CF-40AE-B4C6-C98DA3205C09}" type="datetimeFigureOut">
              <a:rPr lang="en-US" smtClean="0"/>
              <a:t>11/21/2023</a:t>
            </a:fld>
            <a:endParaRPr lang="en-US"/>
          </a:p>
        </p:txBody>
      </p:sp>
      <p:sp>
        <p:nvSpPr>
          <p:cNvPr id="6" name="Marcador de pie de página 5">
            <a:extLst>
              <a:ext uri="{FF2B5EF4-FFF2-40B4-BE49-F238E27FC236}">
                <a16:creationId xmlns:a16="http://schemas.microsoft.com/office/drawing/2014/main" id="{F88DE8DF-6ED7-9D82-D34D-E0BAD5E18C1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76D5B78-F6DB-270D-326E-9D7ED9917460}"/>
              </a:ext>
            </a:extLst>
          </p:cNvPr>
          <p:cNvSpPr>
            <a:spLocks noGrp="1"/>
          </p:cNvSpPr>
          <p:nvPr>
            <p:ph type="sldNum" sz="quarter" idx="12"/>
          </p:nvPr>
        </p:nvSpPr>
        <p:spPr/>
        <p:txBody>
          <a:bodyPr/>
          <a:lstStyle/>
          <a:p>
            <a:fld id="{B6F15528-21DE-4FAA-801E-634DDDAF4B2B}" type="slidenum">
              <a:rPr lang="es-CO" smtClean="0"/>
              <a:t>‹N°›</a:t>
            </a:fld>
            <a:endParaRPr lang="es-CO"/>
          </a:p>
        </p:txBody>
      </p:sp>
    </p:spTree>
    <p:extLst>
      <p:ext uri="{BB962C8B-B14F-4D97-AF65-F5344CB8AC3E}">
        <p14:creationId xmlns:p14="http://schemas.microsoft.com/office/powerpoint/2010/main" val="67205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7956D2-4306-163A-7DE9-121AC25CD2F1}"/>
              </a:ext>
            </a:extLst>
          </p:cNvPr>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A5340EA-3095-7027-8559-BAE34BB1A12A}"/>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7C7223B-5A5F-1DDE-80C0-B1475D6A9714}"/>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11/21/2023</a:t>
            </a:fld>
            <a:endParaRPr lang="en-US"/>
          </a:p>
        </p:txBody>
      </p:sp>
      <p:sp>
        <p:nvSpPr>
          <p:cNvPr id="5" name="Marcador de pie de página 4">
            <a:extLst>
              <a:ext uri="{FF2B5EF4-FFF2-40B4-BE49-F238E27FC236}">
                <a16:creationId xmlns:a16="http://schemas.microsoft.com/office/drawing/2014/main" id="{07791C74-8AC2-6B4F-B50D-B396F42ADBAE}"/>
              </a:ext>
            </a:extLst>
          </p:cNvPr>
          <p:cNvSpPr>
            <a:spLocks noGrp="1"/>
          </p:cNvSpPr>
          <p:nvPr>
            <p:ph type="ftr" sz="quarter" idx="3"/>
          </p:nvPr>
        </p:nvSpPr>
        <p:spPr>
          <a:xfrm>
            <a:off x="4038602"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653098B1-D801-B855-7470-7D670E03DBCC}"/>
              </a:ext>
            </a:extLst>
          </p:cNvPr>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s-CO" smtClean="0"/>
              <a:t>‹N°›</a:t>
            </a:fld>
            <a:endParaRPr lang="es-CO"/>
          </a:p>
        </p:txBody>
      </p:sp>
    </p:spTree>
    <p:extLst>
      <p:ext uri="{BB962C8B-B14F-4D97-AF65-F5344CB8AC3E}">
        <p14:creationId xmlns:p14="http://schemas.microsoft.com/office/powerpoint/2010/main" val="100276259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38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5" indent="-228594"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4"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4" algn="l" defTabSz="91438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7354" indent="-228594" algn="l" defTabSz="91438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4544" indent="-228594" algn="l" defTabSz="91438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733" indent="-228594" algn="l" defTabSz="91438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923" indent="-228594" algn="l" defTabSz="91438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6113" indent="-228594" algn="l" defTabSz="91438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s-CO"/>
      </a:defPPr>
      <a:lvl1pPr marL="0" algn="l" defTabSz="914380" rtl="0" eaLnBrk="1" latinLnBrk="0" hangingPunct="1">
        <a:defRPr sz="1799" kern="1200">
          <a:solidFill>
            <a:schemeClr val="tx1"/>
          </a:solidFill>
          <a:latin typeface="+mn-lt"/>
          <a:ea typeface="+mn-ea"/>
          <a:cs typeface="+mn-cs"/>
        </a:defRPr>
      </a:lvl1pPr>
      <a:lvl2pPr marL="457190" algn="l" defTabSz="914380" rtl="0" eaLnBrk="1" latinLnBrk="0" hangingPunct="1">
        <a:defRPr sz="1799" kern="1200">
          <a:solidFill>
            <a:schemeClr val="tx1"/>
          </a:solidFill>
          <a:latin typeface="+mn-lt"/>
          <a:ea typeface="+mn-ea"/>
          <a:cs typeface="+mn-cs"/>
        </a:defRPr>
      </a:lvl2pPr>
      <a:lvl3pPr marL="914380" algn="l" defTabSz="914380" rtl="0" eaLnBrk="1" latinLnBrk="0" hangingPunct="1">
        <a:defRPr sz="1799" kern="1200">
          <a:solidFill>
            <a:schemeClr val="tx1"/>
          </a:solidFill>
          <a:latin typeface="+mn-lt"/>
          <a:ea typeface="+mn-ea"/>
          <a:cs typeface="+mn-cs"/>
        </a:defRPr>
      </a:lvl3pPr>
      <a:lvl4pPr marL="1371570" algn="l" defTabSz="914380" rtl="0" eaLnBrk="1" latinLnBrk="0" hangingPunct="1">
        <a:defRPr sz="1799" kern="1200">
          <a:solidFill>
            <a:schemeClr val="tx1"/>
          </a:solidFill>
          <a:latin typeface="+mn-lt"/>
          <a:ea typeface="+mn-ea"/>
          <a:cs typeface="+mn-cs"/>
        </a:defRPr>
      </a:lvl4pPr>
      <a:lvl5pPr marL="1828759" algn="l" defTabSz="914380" rtl="0" eaLnBrk="1" latinLnBrk="0" hangingPunct="1">
        <a:defRPr sz="1799" kern="1200">
          <a:solidFill>
            <a:schemeClr val="tx1"/>
          </a:solidFill>
          <a:latin typeface="+mn-lt"/>
          <a:ea typeface="+mn-ea"/>
          <a:cs typeface="+mn-cs"/>
        </a:defRPr>
      </a:lvl5pPr>
      <a:lvl6pPr marL="2285949" algn="l" defTabSz="914380" rtl="0" eaLnBrk="1" latinLnBrk="0" hangingPunct="1">
        <a:defRPr sz="1799" kern="1200">
          <a:solidFill>
            <a:schemeClr val="tx1"/>
          </a:solidFill>
          <a:latin typeface="+mn-lt"/>
          <a:ea typeface="+mn-ea"/>
          <a:cs typeface="+mn-cs"/>
        </a:defRPr>
      </a:lvl6pPr>
      <a:lvl7pPr marL="2743140" algn="l" defTabSz="914380" rtl="0" eaLnBrk="1" latinLnBrk="0" hangingPunct="1">
        <a:defRPr sz="1799" kern="1200">
          <a:solidFill>
            <a:schemeClr val="tx1"/>
          </a:solidFill>
          <a:latin typeface="+mn-lt"/>
          <a:ea typeface="+mn-ea"/>
          <a:cs typeface="+mn-cs"/>
        </a:defRPr>
      </a:lvl7pPr>
      <a:lvl8pPr marL="3200328" algn="l" defTabSz="914380" rtl="0" eaLnBrk="1" latinLnBrk="0" hangingPunct="1">
        <a:defRPr sz="1799" kern="1200">
          <a:solidFill>
            <a:schemeClr val="tx1"/>
          </a:solidFill>
          <a:latin typeface="+mn-lt"/>
          <a:ea typeface="+mn-ea"/>
          <a:cs typeface="+mn-cs"/>
        </a:defRPr>
      </a:lvl8pPr>
      <a:lvl9pPr marL="3657517" algn="l" defTabSz="914380"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jp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jpg"/></Relationships>
</file>

<file path=ppt/slides/_rels/slide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8.png"/><Relationship Id="rId21" Type="http://schemas.openxmlformats.org/officeDocument/2006/relationships/image" Target="../media/image44.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notesSlide" Target="../notesSlides/notesSlide1.xml"/><Relationship Id="rId16" Type="http://schemas.openxmlformats.org/officeDocument/2006/relationships/image" Target="../media/image26.jpg"/><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7.png"/><Relationship Id="rId5" Type="http://schemas.openxmlformats.org/officeDocument/2006/relationships/image" Target="../media/image30.png"/><Relationship Id="rId15" Type="http://schemas.openxmlformats.org/officeDocument/2006/relationships/image" Target="../media/image25.jpg"/><Relationship Id="rId23" Type="http://schemas.openxmlformats.org/officeDocument/2006/relationships/image" Target="../media/image46.png"/><Relationship Id="rId10" Type="http://schemas.openxmlformats.org/officeDocument/2006/relationships/image" Target="../media/image35.png"/><Relationship Id="rId19" Type="http://schemas.openxmlformats.org/officeDocument/2006/relationships/image" Target="../media/image42.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5.png"/><Relationship Id="rId27"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8.png"/><Relationship Id="rId21" Type="http://schemas.openxmlformats.org/officeDocument/2006/relationships/image" Target="../media/image43.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50.png"/><Relationship Id="rId25" Type="http://schemas.openxmlformats.org/officeDocument/2006/relationships/image" Target="../media/image47.png"/><Relationship Id="rId2" Type="http://schemas.openxmlformats.org/officeDocument/2006/relationships/notesSlide" Target="../notesSlides/notesSlide2.xml"/><Relationship Id="rId16" Type="http://schemas.openxmlformats.org/officeDocument/2006/relationships/image" Target="../media/image26.jp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6.png"/><Relationship Id="rId5" Type="http://schemas.openxmlformats.org/officeDocument/2006/relationships/image" Target="../media/image30.png"/><Relationship Id="rId15" Type="http://schemas.openxmlformats.org/officeDocument/2006/relationships/image" Target="../media/image25.jpg"/><Relationship Id="rId23" Type="http://schemas.openxmlformats.org/officeDocument/2006/relationships/image" Target="../media/image45.png"/><Relationship Id="rId10" Type="http://schemas.openxmlformats.org/officeDocument/2006/relationships/image" Target="../media/image35.png"/><Relationship Id="rId19" Type="http://schemas.openxmlformats.org/officeDocument/2006/relationships/image" Target="../media/image41.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4.png"/><Relationship Id="rId27" Type="http://schemas.openxmlformats.org/officeDocument/2006/relationships/image" Target="../media/image49.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8.png"/><Relationship Id="rId21" Type="http://schemas.openxmlformats.org/officeDocument/2006/relationships/image" Target="../media/image43.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50.png"/><Relationship Id="rId25" Type="http://schemas.openxmlformats.org/officeDocument/2006/relationships/image" Target="../media/image47.png"/><Relationship Id="rId2" Type="http://schemas.openxmlformats.org/officeDocument/2006/relationships/notesSlide" Target="../notesSlides/notesSlide3.xml"/><Relationship Id="rId16" Type="http://schemas.openxmlformats.org/officeDocument/2006/relationships/image" Target="../media/image26.jp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6.png"/><Relationship Id="rId5" Type="http://schemas.openxmlformats.org/officeDocument/2006/relationships/image" Target="../media/image30.png"/><Relationship Id="rId15" Type="http://schemas.openxmlformats.org/officeDocument/2006/relationships/image" Target="../media/image25.jpg"/><Relationship Id="rId23" Type="http://schemas.openxmlformats.org/officeDocument/2006/relationships/image" Target="../media/image45.png"/><Relationship Id="rId10" Type="http://schemas.openxmlformats.org/officeDocument/2006/relationships/image" Target="../media/image35.png"/><Relationship Id="rId19" Type="http://schemas.openxmlformats.org/officeDocument/2006/relationships/image" Target="../media/image41.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4.png"/><Relationship Id="rId27" Type="http://schemas.openxmlformats.org/officeDocument/2006/relationships/image" Target="../media/image49.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8.png"/><Relationship Id="rId21" Type="http://schemas.openxmlformats.org/officeDocument/2006/relationships/image" Target="../media/image43.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50.png"/><Relationship Id="rId25" Type="http://schemas.openxmlformats.org/officeDocument/2006/relationships/image" Target="../media/image47.png"/><Relationship Id="rId2" Type="http://schemas.openxmlformats.org/officeDocument/2006/relationships/notesSlide" Target="../notesSlides/notesSlide4.xml"/><Relationship Id="rId16" Type="http://schemas.openxmlformats.org/officeDocument/2006/relationships/image" Target="../media/image26.jp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6.png"/><Relationship Id="rId5" Type="http://schemas.openxmlformats.org/officeDocument/2006/relationships/image" Target="../media/image30.png"/><Relationship Id="rId15" Type="http://schemas.openxmlformats.org/officeDocument/2006/relationships/image" Target="../media/image25.jpg"/><Relationship Id="rId23" Type="http://schemas.openxmlformats.org/officeDocument/2006/relationships/image" Target="../media/image45.png"/><Relationship Id="rId10" Type="http://schemas.openxmlformats.org/officeDocument/2006/relationships/image" Target="../media/image35.png"/><Relationship Id="rId19" Type="http://schemas.openxmlformats.org/officeDocument/2006/relationships/image" Target="../media/image41.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4.png"/><Relationship Id="rId27" Type="http://schemas.openxmlformats.org/officeDocument/2006/relationships/image" Target="../media/image49.png"/></Relationships>
</file>

<file path=ppt/slides/_rels/slide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29.png"/><Relationship Id="rId21" Type="http://schemas.openxmlformats.org/officeDocument/2006/relationships/image" Target="../media/image41.png"/><Relationship Id="rId7" Type="http://schemas.openxmlformats.org/officeDocument/2006/relationships/image" Target="../media/image51.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2" Type="http://schemas.openxmlformats.org/officeDocument/2006/relationships/image" Target="../media/image28.png"/><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31.png"/><Relationship Id="rId24" Type="http://schemas.openxmlformats.org/officeDocument/2006/relationships/image" Target="../media/image44.png"/><Relationship Id="rId5" Type="http://schemas.openxmlformats.org/officeDocument/2006/relationships/image" Target="../media/image26.jp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5.jpg"/><Relationship Id="rId9" Type="http://schemas.openxmlformats.org/officeDocument/2006/relationships/image" Target="../media/image53.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64" y="1708823"/>
            <a:ext cx="3299460" cy="5149215"/>
            <a:chOff x="4064" y="1708823"/>
            <a:chExt cx="3299460" cy="5149215"/>
          </a:xfrm>
        </p:grpSpPr>
        <p:pic>
          <p:nvPicPr>
            <p:cNvPr id="3" name="object 3"/>
            <p:cNvPicPr/>
            <p:nvPr/>
          </p:nvPicPr>
          <p:blipFill>
            <a:blip r:embed="rId2" cstate="print"/>
            <a:stretch>
              <a:fillRect/>
            </a:stretch>
          </p:blipFill>
          <p:spPr>
            <a:xfrm>
              <a:off x="1665808" y="2283015"/>
              <a:ext cx="166839" cy="3610533"/>
            </a:xfrm>
            <a:prstGeom prst="rect">
              <a:avLst/>
            </a:prstGeom>
          </p:spPr>
        </p:pic>
        <p:pic>
          <p:nvPicPr>
            <p:cNvPr id="4" name="object 4"/>
            <p:cNvPicPr/>
            <p:nvPr/>
          </p:nvPicPr>
          <p:blipFill>
            <a:blip r:embed="rId3" cstate="print"/>
            <a:stretch>
              <a:fillRect/>
            </a:stretch>
          </p:blipFill>
          <p:spPr>
            <a:xfrm>
              <a:off x="1165313" y="2283015"/>
              <a:ext cx="1501508" cy="4129468"/>
            </a:xfrm>
            <a:prstGeom prst="rect">
              <a:avLst/>
            </a:prstGeom>
          </p:spPr>
        </p:pic>
        <p:pic>
          <p:nvPicPr>
            <p:cNvPr id="5" name="object 5"/>
            <p:cNvPicPr/>
            <p:nvPr/>
          </p:nvPicPr>
          <p:blipFill>
            <a:blip r:embed="rId4" cstate="print"/>
            <a:stretch>
              <a:fillRect/>
            </a:stretch>
          </p:blipFill>
          <p:spPr>
            <a:xfrm>
              <a:off x="1005065" y="1708835"/>
              <a:ext cx="166827" cy="5149164"/>
            </a:xfrm>
            <a:prstGeom prst="rect">
              <a:avLst/>
            </a:prstGeom>
          </p:spPr>
        </p:pic>
        <p:pic>
          <p:nvPicPr>
            <p:cNvPr id="6" name="object 6"/>
            <p:cNvPicPr/>
            <p:nvPr/>
          </p:nvPicPr>
          <p:blipFill>
            <a:blip r:embed="rId5" cstate="print"/>
            <a:stretch>
              <a:fillRect/>
            </a:stretch>
          </p:blipFill>
          <p:spPr>
            <a:xfrm>
              <a:off x="838225" y="1708835"/>
              <a:ext cx="166827" cy="5149164"/>
            </a:xfrm>
            <a:prstGeom prst="rect">
              <a:avLst/>
            </a:prstGeom>
          </p:spPr>
        </p:pic>
        <p:pic>
          <p:nvPicPr>
            <p:cNvPr id="7" name="object 7"/>
            <p:cNvPicPr/>
            <p:nvPr/>
          </p:nvPicPr>
          <p:blipFill>
            <a:blip r:embed="rId6" cstate="print"/>
            <a:stretch>
              <a:fillRect/>
            </a:stretch>
          </p:blipFill>
          <p:spPr>
            <a:xfrm>
              <a:off x="337718" y="1708823"/>
              <a:ext cx="166827" cy="4995036"/>
            </a:xfrm>
            <a:prstGeom prst="rect">
              <a:avLst/>
            </a:prstGeom>
          </p:spPr>
        </p:pic>
        <p:pic>
          <p:nvPicPr>
            <p:cNvPr id="8" name="object 8"/>
            <p:cNvPicPr/>
            <p:nvPr/>
          </p:nvPicPr>
          <p:blipFill>
            <a:blip r:embed="rId7" cstate="print"/>
            <a:stretch>
              <a:fillRect/>
            </a:stretch>
          </p:blipFill>
          <p:spPr>
            <a:xfrm>
              <a:off x="160515" y="1708835"/>
              <a:ext cx="177215" cy="4489881"/>
            </a:xfrm>
            <a:prstGeom prst="rect">
              <a:avLst/>
            </a:prstGeom>
          </p:spPr>
        </p:pic>
        <p:pic>
          <p:nvPicPr>
            <p:cNvPr id="9" name="object 9"/>
            <p:cNvPicPr/>
            <p:nvPr/>
          </p:nvPicPr>
          <p:blipFill>
            <a:blip r:embed="rId8" cstate="print"/>
            <a:stretch>
              <a:fillRect/>
            </a:stretch>
          </p:blipFill>
          <p:spPr>
            <a:xfrm>
              <a:off x="4064" y="1708823"/>
              <a:ext cx="166827" cy="4995036"/>
            </a:xfrm>
            <a:prstGeom prst="rect">
              <a:avLst/>
            </a:prstGeom>
          </p:spPr>
        </p:pic>
        <p:pic>
          <p:nvPicPr>
            <p:cNvPr id="10" name="object 10"/>
            <p:cNvPicPr/>
            <p:nvPr/>
          </p:nvPicPr>
          <p:blipFill>
            <a:blip r:embed="rId9" cstate="print"/>
            <a:stretch>
              <a:fillRect/>
            </a:stretch>
          </p:blipFill>
          <p:spPr>
            <a:xfrm>
              <a:off x="4064" y="4331550"/>
              <a:ext cx="500481" cy="2517889"/>
            </a:xfrm>
            <a:prstGeom prst="rect">
              <a:avLst/>
            </a:prstGeom>
          </p:spPr>
        </p:pic>
        <p:pic>
          <p:nvPicPr>
            <p:cNvPr id="11" name="object 11"/>
            <p:cNvPicPr/>
            <p:nvPr/>
          </p:nvPicPr>
          <p:blipFill>
            <a:blip r:embed="rId10" cstate="print"/>
            <a:stretch>
              <a:fillRect/>
            </a:stretch>
          </p:blipFill>
          <p:spPr>
            <a:xfrm>
              <a:off x="504558" y="1708835"/>
              <a:ext cx="166839" cy="5149164"/>
            </a:xfrm>
            <a:prstGeom prst="rect">
              <a:avLst/>
            </a:prstGeom>
          </p:spPr>
        </p:pic>
        <p:pic>
          <p:nvPicPr>
            <p:cNvPr id="12" name="object 12"/>
            <p:cNvPicPr/>
            <p:nvPr/>
          </p:nvPicPr>
          <p:blipFill>
            <a:blip r:embed="rId11" cstate="print"/>
            <a:stretch>
              <a:fillRect/>
            </a:stretch>
          </p:blipFill>
          <p:spPr>
            <a:xfrm>
              <a:off x="671398" y="1708835"/>
              <a:ext cx="166827" cy="5149164"/>
            </a:xfrm>
            <a:prstGeom prst="rect">
              <a:avLst/>
            </a:prstGeom>
          </p:spPr>
        </p:pic>
        <p:pic>
          <p:nvPicPr>
            <p:cNvPr id="13" name="object 13"/>
            <p:cNvPicPr/>
            <p:nvPr/>
          </p:nvPicPr>
          <p:blipFill>
            <a:blip r:embed="rId12" cstate="print"/>
            <a:stretch>
              <a:fillRect/>
            </a:stretch>
          </p:blipFill>
          <p:spPr>
            <a:xfrm>
              <a:off x="838225" y="1708835"/>
              <a:ext cx="166827" cy="4056913"/>
            </a:xfrm>
            <a:prstGeom prst="rect">
              <a:avLst/>
            </a:prstGeom>
          </p:spPr>
        </p:pic>
        <p:pic>
          <p:nvPicPr>
            <p:cNvPr id="14" name="object 14"/>
            <p:cNvPicPr/>
            <p:nvPr/>
          </p:nvPicPr>
          <p:blipFill>
            <a:blip r:embed="rId13" cstate="print"/>
            <a:stretch>
              <a:fillRect/>
            </a:stretch>
          </p:blipFill>
          <p:spPr>
            <a:xfrm>
              <a:off x="1005065" y="1708835"/>
              <a:ext cx="166827" cy="4056913"/>
            </a:xfrm>
            <a:prstGeom prst="rect">
              <a:avLst/>
            </a:prstGeom>
          </p:spPr>
        </p:pic>
        <p:sp>
          <p:nvSpPr>
            <p:cNvPr id="15" name="object 15"/>
            <p:cNvSpPr/>
            <p:nvPr/>
          </p:nvSpPr>
          <p:spPr>
            <a:xfrm>
              <a:off x="337718" y="2000364"/>
              <a:ext cx="2965450" cy="404495"/>
            </a:xfrm>
            <a:custGeom>
              <a:avLst/>
              <a:gdLst/>
              <a:ahLst/>
              <a:cxnLst/>
              <a:rect l="l" t="t" r="r" b="b"/>
              <a:pathLst>
                <a:path w="2965450" h="404494">
                  <a:moveTo>
                    <a:pt x="2965234" y="0"/>
                  </a:moveTo>
                  <a:lnTo>
                    <a:pt x="0" y="0"/>
                  </a:lnTo>
                  <a:lnTo>
                    <a:pt x="0" y="404063"/>
                  </a:lnTo>
                  <a:lnTo>
                    <a:pt x="2965234" y="404063"/>
                  </a:lnTo>
                  <a:lnTo>
                    <a:pt x="2965234" y="0"/>
                  </a:lnTo>
                  <a:close/>
                </a:path>
              </a:pathLst>
            </a:custGeom>
            <a:solidFill>
              <a:srgbClr val="FFFFFF"/>
            </a:solidFill>
          </p:spPr>
          <p:txBody>
            <a:bodyPr wrap="square" lIns="0" tIns="0" rIns="0" bIns="0" rtlCol="0"/>
            <a:lstStyle/>
            <a:p>
              <a:endParaRPr/>
            </a:p>
          </p:txBody>
        </p:sp>
      </p:grpSp>
      <p:sp>
        <p:nvSpPr>
          <p:cNvPr id="16" name="object 16"/>
          <p:cNvSpPr txBox="1"/>
          <p:nvPr/>
        </p:nvSpPr>
        <p:spPr>
          <a:xfrm>
            <a:off x="1171878" y="5389097"/>
            <a:ext cx="2240289" cy="1256113"/>
          </a:xfrm>
          <a:prstGeom prst="rect">
            <a:avLst/>
          </a:prstGeom>
          <a:solidFill>
            <a:schemeClr val="bg1"/>
          </a:solidFill>
        </p:spPr>
        <p:txBody>
          <a:bodyPr vert="horz" wrap="square" lIns="0" tIns="12065" rIns="0" bIns="0" rtlCol="0">
            <a:spAutoFit/>
          </a:bodyPr>
          <a:lstStyle/>
          <a:p>
            <a:pPr marL="88900" indent="12700">
              <a:lnSpc>
                <a:spcPct val="100000"/>
              </a:lnSpc>
              <a:spcBef>
                <a:spcPts val="95"/>
              </a:spcBef>
            </a:pPr>
            <a:r>
              <a:rPr sz="2200" b="1" dirty="0">
                <a:solidFill>
                  <a:srgbClr val="2A2A2B"/>
                </a:solidFill>
                <a:latin typeface="Futura SC"/>
                <a:cs typeface="Futura SC"/>
              </a:rPr>
              <a:t>À</a:t>
            </a:r>
            <a:r>
              <a:rPr sz="2200" b="1" spc="-5" dirty="0">
                <a:solidFill>
                  <a:srgbClr val="2A2A2B"/>
                </a:solidFill>
                <a:latin typeface="Futura SC"/>
                <a:cs typeface="Futura SC"/>
              </a:rPr>
              <a:t> </a:t>
            </a:r>
            <a:r>
              <a:rPr lang="fr-FR" sz="2200" b="1" spc="-5" dirty="0">
                <a:solidFill>
                  <a:srgbClr val="2A2A2B"/>
                </a:solidFill>
                <a:latin typeface="Futura SC"/>
                <a:cs typeface="Futura SC"/>
              </a:rPr>
              <a:t>   </a:t>
            </a:r>
            <a:r>
              <a:rPr sz="2200" b="1" dirty="0">
                <a:solidFill>
                  <a:srgbClr val="2A2A2B"/>
                </a:solidFill>
                <a:latin typeface="Futura SC"/>
                <a:cs typeface="Futura SC"/>
              </a:rPr>
              <a:t>LA</a:t>
            </a:r>
            <a:r>
              <a:rPr lang="fr-FR" sz="2200" b="1" dirty="0">
                <a:solidFill>
                  <a:srgbClr val="2A2A2B"/>
                </a:solidFill>
                <a:latin typeface="Futura SC"/>
                <a:cs typeface="Futura SC"/>
              </a:rPr>
              <a:t> </a:t>
            </a:r>
            <a:r>
              <a:rPr sz="2200" b="1" spc="-5" dirty="0">
                <a:solidFill>
                  <a:srgbClr val="2A2A2B"/>
                </a:solidFill>
                <a:latin typeface="Futura SC"/>
                <a:cs typeface="Futura SC"/>
              </a:rPr>
              <a:t> </a:t>
            </a:r>
            <a:r>
              <a:rPr lang="fr-FR" sz="2200" b="1" spc="-5" dirty="0">
                <a:solidFill>
                  <a:srgbClr val="2A2A2B"/>
                </a:solidFill>
                <a:latin typeface="Futura SC"/>
                <a:cs typeface="Futura SC"/>
              </a:rPr>
              <a:t> </a:t>
            </a:r>
            <a:r>
              <a:rPr sz="2200" b="1" dirty="0">
                <a:solidFill>
                  <a:srgbClr val="2A2A2B"/>
                </a:solidFill>
                <a:latin typeface="Futura SC"/>
                <a:cs typeface="Futura SC"/>
              </a:rPr>
              <a:t>RÉGION </a:t>
            </a:r>
            <a:r>
              <a:rPr lang="fr-FR" sz="2200" b="1" dirty="0">
                <a:solidFill>
                  <a:srgbClr val="2A2A2B"/>
                </a:solidFill>
                <a:latin typeface="Futura SC"/>
                <a:cs typeface="Futura SC"/>
              </a:rPr>
              <a:t>     </a:t>
            </a:r>
            <a:r>
              <a:rPr sz="2200" b="1" dirty="0">
                <a:solidFill>
                  <a:srgbClr val="2A2A2B"/>
                </a:solidFill>
                <a:latin typeface="Futura SC"/>
                <a:cs typeface="Futura SC"/>
              </a:rPr>
              <a:t>ÎLE</a:t>
            </a:r>
            <a:r>
              <a:rPr lang="fr-FR" sz="2200" b="1" dirty="0">
                <a:solidFill>
                  <a:srgbClr val="2A2A2B"/>
                </a:solidFill>
                <a:latin typeface="Futura SC"/>
                <a:cs typeface="Futura SC"/>
              </a:rPr>
              <a:t> -</a:t>
            </a:r>
            <a:r>
              <a:rPr sz="2200" b="1" dirty="0">
                <a:solidFill>
                  <a:srgbClr val="2A2A2B"/>
                </a:solidFill>
                <a:latin typeface="Futura SC"/>
                <a:cs typeface="Futura SC"/>
              </a:rPr>
              <a:t>DE-FRANCE</a:t>
            </a:r>
            <a:r>
              <a:rPr sz="2200" b="1" spc="-5" dirty="0">
                <a:solidFill>
                  <a:srgbClr val="2A2A2B"/>
                </a:solidFill>
                <a:latin typeface="Futura SC"/>
                <a:cs typeface="Futura SC"/>
              </a:rPr>
              <a:t> </a:t>
            </a:r>
            <a:endParaRPr lang="fr-FR" sz="2200" b="1" spc="-5" dirty="0">
              <a:solidFill>
                <a:srgbClr val="2A2A2B"/>
              </a:solidFill>
              <a:latin typeface="Futura SC"/>
              <a:cs typeface="Futura SC"/>
            </a:endParaRPr>
          </a:p>
          <a:p>
            <a:pPr marL="88900" indent="12700">
              <a:lnSpc>
                <a:spcPct val="100000"/>
              </a:lnSpc>
              <a:spcBef>
                <a:spcPts val="95"/>
              </a:spcBef>
            </a:pPr>
            <a:r>
              <a:rPr b="1" dirty="0">
                <a:solidFill>
                  <a:srgbClr val="2A2A2B"/>
                </a:solidFill>
                <a:latin typeface="Futura SC"/>
                <a:cs typeface="Futura SC"/>
              </a:rPr>
              <a:t>93400</a:t>
            </a:r>
            <a:r>
              <a:rPr b="1" spc="-5" dirty="0">
                <a:solidFill>
                  <a:srgbClr val="2A2A2B"/>
                </a:solidFill>
                <a:latin typeface="Futura SC"/>
                <a:cs typeface="Futura SC"/>
              </a:rPr>
              <a:t> </a:t>
            </a:r>
            <a:r>
              <a:rPr b="1" dirty="0">
                <a:solidFill>
                  <a:srgbClr val="2A2A2B"/>
                </a:solidFill>
                <a:latin typeface="Futura SC"/>
                <a:cs typeface="Futura SC"/>
              </a:rPr>
              <a:t>SAINT</a:t>
            </a:r>
            <a:r>
              <a:rPr lang="fr-FR" b="1" dirty="0">
                <a:solidFill>
                  <a:srgbClr val="2A2A2B"/>
                </a:solidFill>
                <a:latin typeface="Futura SC"/>
                <a:cs typeface="Futura SC"/>
              </a:rPr>
              <a:t>–</a:t>
            </a:r>
            <a:r>
              <a:rPr b="1" spc="-10" dirty="0">
                <a:solidFill>
                  <a:srgbClr val="2A2A2B"/>
                </a:solidFill>
                <a:latin typeface="Futura SC"/>
                <a:cs typeface="Futura SC"/>
              </a:rPr>
              <a:t>OUEN</a:t>
            </a:r>
            <a:r>
              <a:rPr lang="fr-FR" b="1" spc="-10" dirty="0">
                <a:solidFill>
                  <a:srgbClr val="2A2A2B"/>
                </a:solidFill>
                <a:latin typeface="Futura SC"/>
                <a:cs typeface="Futura SC"/>
              </a:rPr>
              <a:t> </a:t>
            </a:r>
            <a:r>
              <a:rPr b="1" dirty="0">
                <a:solidFill>
                  <a:srgbClr val="2A2A2B"/>
                </a:solidFill>
                <a:latin typeface="Futura SC"/>
                <a:cs typeface="Futura SC"/>
              </a:rPr>
              <a:t>SUR</a:t>
            </a:r>
            <a:r>
              <a:rPr lang="fr-FR" b="1" dirty="0">
                <a:solidFill>
                  <a:srgbClr val="2A2A2B"/>
                </a:solidFill>
                <a:latin typeface="Futura SC"/>
                <a:cs typeface="Futura SC"/>
              </a:rPr>
              <a:t> </a:t>
            </a:r>
            <a:r>
              <a:rPr b="1" dirty="0">
                <a:solidFill>
                  <a:srgbClr val="2A2A2B"/>
                </a:solidFill>
                <a:latin typeface="Futura SC"/>
                <a:cs typeface="Futura SC"/>
              </a:rPr>
              <a:t>- </a:t>
            </a:r>
            <a:r>
              <a:rPr b="1" spc="-10" dirty="0">
                <a:solidFill>
                  <a:srgbClr val="2A2A2B"/>
                </a:solidFill>
                <a:latin typeface="Futura SC"/>
                <a:cs typeface="Futura SC"/>
              </a:rPr>
              <a:t>SEINE</a:t>
            </a:r>
            <a:endParaRPr dirty="0">
              <a:latin typeface="Futura SC"/>
              <a:cs typeface="Futura SC"/>
            </a:endParaRPr>
          </a:p>
        </p:txBody>
      </p:sp>
      <p:grpSp>
        <p:nvGrpSpPr>
          <p:cNvPr id="17" name="object 17"/>
          <p:cNvGrpSpPr/>
          <p:nvPr/>
        </p:nvGrpSpPr>
        <p:grpSpPr>
          <a:xfrm>
            <a:off x="10101157" y="6232769"/>
            <a:ext cx="1815464" cy="415290"/>
            <a:chOff x="10101157" y="6232769"/>
            <a:chExt cx="1815464" cy="415290"/>
          </a:xfrm>
        </p:grpSpPr>
        <p:pic>
          <p:nvPicPr>
            <p:cNvPr id="18" name="object 18"/>
            <p:cNvPicPr/>
            <p:nvPr/>
          </p:nvPicPr>
          <p:blipFill>
            <a:blip r:embed="rId14" cstate="print"/>
            <a:stretch>
              <a:fillRect/>
            </a:stretch>
          </p:blipFill>
          <p:spPr>
            <a:xfrm>
              <a:off x="10476496" y="6232769"/>
              <a:ext cx="1439736" cy="415132"/>
            </a:xfrm>
            <a:prstGeom prst="rect">
              <a:avLst/>
            </a:prstGeom>
          </p:spPr>
        </p:pic>
        <p:pic>
          <p:nvPicPr>
            <p:cNvPr id="19" name="object 19"/>
            <p:cNvPicPr/>
            <p:nvPr/>
          </p:nvPicPr>
          <p:blipFill>
            <a:blip r:embed="rId15" cstate="print"/>
            <a:stretch>
              <a:fillRect/>
            </a:stretch>
          </p:blipFill>
          <p:spPr>
            <a:xfrm>
              <a:off x="10101157" y="6290501"/>
              <a:ext cx="336550" cy="346710"/>
            </a:xfrm>
            <a:prstGeom prst="rect">
              <a:avLst/>
            </a:prstGeom>
          </p:spPr>
        </p:pic>
      </p:grpSp>
      <p:sp>
        <p:nvSpPr>
          <p:cNvPr id="20" name="object 20"/>
          <p:cNvSpPr/>
          <p:nvPr/>
        </p:nvSpPr>
        <p:spPr>
          <a:xfrm>
            <a:off x="523379" y="249910"/>
            <a:ext cx="166370" cy="408940"/>
          </a:xfrm>
          <a:custGeom>
            <a:avLst/>
            <a:gdLst/>
            <a:ahLst/>
            <a:cxnLst/>
            <a:rect l="l" t="t" r="r" b="b"/>
            <a:pathLst>
              <a:path w="166370" h="408940">
                <a:moveTo>
                  <a:pt x="165836" y="0"/>
                </a:moveTo>
                <a:lnTo>
                  <a:pt x="0" y="0"/>
                </a:lnTo>
                <a:lnTo>
                  <a:pt x="0" y="90170"/>
                </a:lnTo>
                <a:lnTo>
                  <a:pt x="59613" y="90170"/>
                </a:lnTo>
                <a:lnTo>
                  <a:pt x="59613" y="408940"/>
                </a:lnTo>
                <a:lnTo>
                  <a:pt x="165836" y="408940"/>
                </a:lnTo>
                <a:lnTo>
                  <a:pt x="165836" y="90170"/>
                </a:lnTo>
                <a:lnTo>
                  <a:pt x="165836" y="0"/>
                </a:lnTo>
                <a:close/>
              </a:path>
            </a:pathLst>
          </a:custGeom>
          <a:solidFill>
            <a:srgbClr val="1D1D1B"/>
          </a:solidFill>
        </p:spPr>
        <p:txBody>
          <a:bodyPr wrap="square" lIns="0" tIns="0" rIns="0" bIns="0" rtlCol="0"/>
          <a:lstStyle/>
          <a:p>
            <a:endParaRPr/>
          </a:p>
        </p:txBody>
      </p:sp>
      <p:grpSp>
        <p:nvGrpSpPr>
          <p:cNvPr id="21" name="object 21"/>
          <p:cNvGrpSpPr/>
          <p:nvPr/>
        </p:nvGrpSpPr>
        <p:grpSpPr>
          <a:xfrm>
            <a:off x="785686" y="224461"/>
            <a:ext cx="1510665" cy="434340"/>
            <a:chOff x="785686" y="224461"/>
            <a:chExt cx="1510665" cy="434340"/>
          </a:xfrm>
        </p:grpSpPr>
        <p:sp>
          <p:nvSpPr>
            <p:cNvPr id="22" name="object 22"/>
            <p:cNvSpPr/>
            <p:nvPr/>
          </p:nvSpPr>
          <p:spPr>
            <a:xfrm>
              <a:off x="785686" y="250113"/>
              <a:ext cx="345440" cy="408940"/>
            </a:xfrm>
            <a:custGeom>
              <a:avLst/>
              <a:gdLst/>
              <a:ahLst/>
              <a:cxnLst/>
              <a:rect l="l" t="t" r="r" b="b"/>
              <a:pathLst>
                <a:path w="345440" h="408940">
                  <a:moveTo>
                    <a:pt x="295897" y="324624"/>
                  </a:moveTo>
                  <a:lnTo>
                    <a:pt x="197269" y="324624"/>
                  </a:lnTo>
                  <a:lnTo>
                    <a:pt x="197269" y="408622"/>
                  </a:lnTo>
                  <a:lnTo>
                    <a:pt x="295897" y="408622"/>
                  </a:lnTo>
                  <a:lnTo>
                    <a:pt x="295897" y="324624"/>
                  </a:lnTo>
                  <a:close/>
                </a:path>
                <a:path w="345440" h="408940">
                  <a:moveTo>
                    <a:pt x="295897" y="0"/>
                  </a:moveTo>
                  <a:lnTo>
                    <a:pt x="156083" y="0"/>
                  </a:lnTo>
                  <a:lnTo>
                    <a:pt x="0" y="256336"/>
                  </a:lnTo>
                  <a:lnTo>
                    <a:pt x="0" y="324624"/>
                  </a:lnTo>
                  <a:lnTo>
                    <a:pt x="345224" y="324624"/>
                  </a:lnTo>
                  <a:lnTo>
                    <a:pt x="345224" y="243332"/>
                  </a:lnTo>
                  <a:lnTo>
                    <a:pt x="103517" y="243332"/>
                  </a:lnTo>
                  <a:lnTo>
                    <a:pt x="197269" y="82372"/>
                  </a:lnTo>
                  <a:lnTo>
                    <a:pt x="295897" y="82372"/>
                  </a:lnTo>
                  <a:lnTo>
                    <a:pt x="295897" y="0"/>
                  </a:lnTo>
                  <a:close/>
                </a:path>
                <a:path w="345440" h="408940">
                  <a:moveTo>
                    <a:pt x="295897" y="82372"/>
                  </a:moveTo>
                  <a:lnTo>
                    <a:pt x="197269" y="82372"/>
                  </a:lnTo>
                  <a:lnTo>
                    <a:pt x="197269" y="243332"/>
                  </a:lnTo>
                  <a:lnTo>
                    <a:pt x="295897" y="243332"/>
                  </a:lnTo>
                  <a:lnTo>
                    <a:pt x="295897" y="82372"/>
                  </a:lnTo>
                  <a:close/>
                </a:path>
              </a:pathLst>
            </a:custGeom>
            <a:solidFill>
              <a:srgbClr val="1D1D1B"/>
            </a:solidFill>
          </p:spPr>
          <p:txBody>
            <a:bodyPr wrap="square" lIns="0" tIns="0" rIns="0" bIns="0" rtlCol="0"/>
            <a:lstStyle/>
            <a:p>
              <a:endParaRPr/>
            </a:p>
          </p:txBody>
        </p:sp>
        <p:pic>
          <p:nvPicPr>
            <p:cNvPr id="23" name="object 23"/>
            <p:cNvPicPr/>
            <p:nvPr/>
          </p:nvPicPr>
          <p:blipFill>
            <a:blip r:embed="rId16" cstate="print"/>
            <a:stretch>
              <a:fillRect/>
            </a:stretch>
          </p:blipFill>
          <p:spPr>
            <a:xfrm>
              <a:off x="1151895" y="224461"/>
              <a:ext cx="342313" cy="106111"/>
            </a:xfrm>
            <a:prstGeom prst="rect">
              <a:avLst/>
            </a:prstGeom>
          </p:spPr>
        </p:pic>
        <p:pic>
          <p:nvPicPr>
            <p:cNvPr id="24" name="object 24"/>
            <p:cNvPicPr/>
            <p:nvPr/>
          </p:nvPicPr>
          <p:blipFill>
            <a:blip r:embed="rId17" cstate="print"/>
            <a:stretch>
              <a:fillRect/>
            </a:stretch>
          </p:blipFill>
          <p:spPr>
            <a:xfrm>
              <a:off x="1166373" y="438165"/>
              <a:ext cx="88988" cy="155689"/>
            </a:xfrm>
            <a:prstGeom prst="rect">
              <a:avLst/>
            </a:prstGeom>
          </p:spPr>
        </p:pic>
        <p:pic>
          <p:nvPicPr>
            <p:cNvPr id="25" name="object 25"/>
            <p:cNvPicPr/>
            <p:nvPr/>
          </p:nvPicPr>
          <p:blipFill>
            <a:blip r:embed="rId18" cstate="print"/>
            <a:stretch>
              <a:fillRect/>
            </a:stretch>
          </p:blipFill>
          <p:spPr>
            <a:xfrm>
              <a:off x="1280467" y="433939"/>
              <a:ext cx="167741" cy="159918"/>
            </a:xfrm>
            <a:prstGeom prst="rect">
              <a:avLst/>
            </a:prstGeom>
          </p:spPr>
        </p:pic>
        <p:pic>
          <p:nvPicPr>
            <p:cNvPr id="26" name="object 26"/>
            <p:cNvPicPr/>
            <p:nvPr/>
          </p:nvPicPr>
          <p:blipFill>
            <a:blip r:embed="rId19" cstate="print"/>
            <a:stretch>
              <a:fillRect/>
            </a:stretch>
          </p:blipFill>
          <p:spPr>
            <a:xfrm>
              <a:off x="1473121" y="438165"/>
              <a:ext cx="131978" cy="155689"/>
            </a:xfrm>
            <a:prstGeom prst="rect">
              <a:avLst/>
            </a:prstGeom>
          </p:spPr>
        </p:pic>
        <p:pic>
          <p:nvPicPr>
            <p:cNvPr id="27" name="object 27"/>
            <p:cNvPicPr/>
            <p:nvPr/>
          </p:nvPicPr>
          <p:blipFill>
            <a:blip r:embed="rId20" cstate="print"/>
            <a:stretch>
              <a:fillRect/>
            </a:stretch>
          </p:blipFill>
          <p:spPr>
            <a:xfrm>
              <a:off x="1636838" y="438158"/>
              <a:ext cx="293693" cy="151472"/>
            </a:xfrm>
            <a:prstGeom prst="rect">
              <a:avLst/>
            </a:prstGeom>
          </p:spPr>
        </p:pic>
        <p:pic>
          <p:nvPicPr>
            <p:cNvPr id="28" name="object 28"/>
            <p:cNvPicPr/>
            <p:nvPr/>
          </p:nvPicPr>
          <p:blipFill>
            <a:blip r:embed="rId21" cstate="print"/>
            <a:stretch>
              <a:fillRect/>
            </a:stretch>
          </p:blipFill>
          <p:spPr>
            <a:xfrm>
              <a:off x="1962263" y="380517"/>
              <a:ext cx="86182" cy="209118"/>
            </a:xfrm>
            <a:prstGeom prst="rect">
              <a:avLst/>
            </a:prstGeom>
          </p:spPr>
        </p:pic>
        <p:pic>
          <p:nvPicPr>
            <p:cNvPr id="29" name="object 29"/>
            <p:cNvPicPr/>
            <p:nvPr/>
          </p:nvPicPr>
          <p:blipFill>
            <a:blip r:embed="rId22" cstate="print"/>
            <a:stretch>
              <a:fillRect/>
            </a:stretch>
          </p:blipFill>
          <p:spPr>
            <a:xfrm>
              <a:off x="2076766" y="438165"/>
              <a:ext cx="86182" cy="151472"/>
            </a:xfrm>
            <a:prstGeom prst="rect">
              <a:avLst/>
            </a:prstGeom>
          </p:spPr>
        </p:pic>
        <p:pic>
          <p:nvPicPr>
            <p:cNvPr id="30" name="object 30"/>
            <p:cNvPicPr/>
            <p:nvPr/>
          </p:nvPicPr>
          <p:blipFill>
            <a:blip r:embed="rId23" cstate="print"/>
            <a:stretch>
              <a:fillRect/>
            </a:stretch>
          </p:blipFill>
          <p:spPr>
            <a:xfrm>
              <a:off x="2184445" y="433948"/>
              <a:ext cx="111887" cy="159905"/>
            </a:xfrm>
            <a:prstGeom prst="rect">
              <a:avLst/>
            </a:prstGeom>
          </p:spPr>
        </p:pic>
      </p:grpSp>
      <p:grpSp>
        <p:nvGrpSpPr>
          <p:cNvPr id="31" name="object 31"/>
          <p:cNvGrpSpPr/>
          <p:nvPr/>
        </p:nvGrpSpPr>
        <p:grpSpPr>
          <a:xfrm>
            <a:off x="2389347" y="438160"/>
            <a:ext cx="244475" cy="151765"/>
            <a:chOff x="2389347" y="438160"/>
            <a:chExt cx="244475" cy="151765"/>
          </a:xfrm>
        </p:grpSpPr>
        <p:pic>
          <p:nvPicPr>
            <p:cNvPr id="32" name="object 32"/>
            <p:cNvPicPr/>
            <p:nvPr/>
          </p:nvPicPr>
          <p:blipFill>
            <a:blip r:embed="rId24" cstate="print"/>
            <a:stretch>
              <a:fillRect/>
            </a:stretch>
          </p:blipFill>
          <p:spPr>
            <a:xfrm>
              <a:off x="2389347" y="438160"/>
              <a:ext cx="132778" cy="151472"/>
            </a:xfrm>
            <a:prstGeom prst="rect">
              <a:avLst/>
            </a:prstGeom>
          </p:spPr>
        </p:pic>
        <p:pic>
          <p:nvPicPr>
            <p:cNvPr id="33" name="object 33"/>
            <p:cNvPicPr/>
            <p:nvPr/>
          </p:nvPicPr>
          <p:blipFill>
            <a:blip r:embed="rId22" cstate="print"/>
            <a:stretch>
              <a:fillRect/>
            </a:stretch>
          </p:blipFill>
          <p:spPr>
            <a:xfrm>
              <a:off x="2547232" y="438165"/>
              <a:ext cx="86182" cy="151472"/>
            </a:xfrm>
            <a:prstGeom prst="rect">
              <a:avLst/>
            </a:prstGeom>
          </p:spPr>
        </p:pic>
      </p:grpSp>
      <p:pic>
        <p:nvPicPr>
          <p:cNvPr id="34" name="object 34"/>
          <p:cNvPicPr/>
          <p:nvPr/>
        </p:nvPicPr>
        <p:blipFill>
          <a:blip r:embed="rId25" cstate="print"/>
          <a:stretch>
            <a:fillRect/>
          </a:stretch>
        </p:blipFill>
        <p:spPr>
          <a:xfrm>
            <a:off x="2730044" y="438161"/>
            <a:ext cx="256920" cy="151472"/>
          </a:xfrm>
          <a:prstGeom prst="rect">
            <a:avLst/>
          </a:prstGeom>
        </p:spPr>
      </p:pic>
      <p:sp>
        <p:nvSpPr>
          <p:cNvPr id="35" name="object 35"/>
          <p:cNvSpPr/>
          <p:nvPr/>
        </p:nvSpPr>
        <p:spPr>
          <a:xfrm>
            <a:off x="450646" y="724233"/>
            <a:ext cx="648335" cy="895985"/>
          </a:xfrm>
          <a:custGeom>
            <a:avLst/>
            <a:gdLst/>
            <a:ahLst/>
            <a:cxnLst/>
            <a:rect l="l" t="t" r="r" b="b"/>
            <a:pathLst>
              <a:path w="648335" h="895985">
                <a:moveTo>
                  <a:pt x="445770" y="0"/>
                </a:moveTo>
                <a:lnTo>
                  <a:pt x="401904" y="2075"/>
                </a:lnTo>
                <a:lnTo>
                  <a:pt x="359024" y="8301"/>
                </a:lnTo>
                <a:lnTo>
                  <a:pt x="317127" y="18671"/>
                </a:lnTo>
                <a:lnTo>
                  <a:pt x="276212" y="33185"/>
                </a:lnTo>
                <a:lnTo>
                  <a:pt x="237022" y="51392"/>
                </a:lnTo>
                <a:lnTo>
                  <a:pt x="200283" y="72831"/>
                </a:lnTo>
                <a:lnTo>
                  <a:pt x="166000" y="97503"/>
                </a:lnTo>
                <a:lnTo>
                  <a:pt x="134175" y="125412"/>
                </a:lnTo>
                <a:lnTo>
                  <a:pt x="105117" y="156346"/>
                </a:lnTo>
                <a:lnTo>
                  <a:pt x="79149" y="190093"/>
                </a:lnTo>
                <a:lnTo>
                  <a:pt x="56272" y="226650"/>
                </a:lnTo>
                <a:lnTo>
                  <a:pt x="36487" y="266014"/>
                </a:lnTo>
                <a:lnTo>
                  <a:pt x="20520" y="307815"/>
                </a:lnTo>
                <a:lnTo>
                  <a:pt x="9118" y="351648"/>
                </a:lnTo>
                <a:lnTo>
                  <a:pt x="2279" y="397518"/>
                </a:lnTo>
                <a:lnTo>
                  <a:pt x="0" y="445427"/>
                </a:lnTo>
                <a:lnTo>
                  <a:pt x="2314" y="493409"/>
                </a:lnTo>
                <a:lnTo>
                  <a:pt x="9261" y="539494"/>
                </a:lnTo>
                <a:lnTo>
                  <a:pt x="20841" y="583681"/>
                </a:lnTo>
                <a:lnTo>
                  <a:pt x="37058" y="625970"/>
                </a:lnTo>
                <a:lnTo>
                  <a:pt x="57090" y="665903"/>
                </a:lnTo>
                <a:lnTo>
                  <a:pt x="80138" y="703024"/>
                </a:lnTo>
                <a:lnTo>
                  <a:pt x="106208" y="737330"/>
                </a:lnTo>
                <a:lnTo>
                  <a:pt x="135305" y="768819"/>
                </a:lnTo>
                <a:lnTo>
                  <a:pt x="167093" y="797223"/>
                </a:lnTo>
                <a:lnTo>
                  <a:pt x="201268" y="822251"/>
                </a:lnTo>
                <a:lnTo>
                  <a:pt x="237831" y="843904"/>
                </a:lnTo>
                <a:lnTo>
                  <a:pt x="276783" y="862177"/>
                </a:lnTo>
                <a:lnTo>
                  <a:pt x="317373" y="876690"/>
                </a:lnTo>
                <a:lnTo>
                  <a:pt x="358882" y="887061"/>
                </a:lnTo>
                <a:lnTo>
                  <a:pt x="401306" y="893286"/>
                </a:lnTo>
                <a:lnTo>
                  <a:pt x="444639" y="895362"/>
                </a:lnTo>
                <a:lnTo>
                  <a:pt x="466044" y="894834"/>
                </a:lnTo>
                <a:lnTo>
                  <a:pt x="509274" y="890615"/>
                </a:lnTo>
                <a:lnTo>
                  <a:pt x="553418" y="882110"/>
                </a:lnTo>
                <a:lnTo>
                  <a:pt x="600577" y="868886"/>
                </a:lnTo>
                <a:lnTo>
                  <a:pt x="647877" y="852614"/>
                </a:lnTo>
                <a:lnTo>
                  <a:pt x="647877" y="591654"/>
                </a:lnTo>
                <a:lnTo>
                  <a:pt x="604434" y="631029"/>
                </a:lnTo>
                <a:lnTo>
                  <a:pt x="558325" y="659147"/>
                </a:lnTo>
                <a:lnTo>
                  <a:pt x="509551" y="676013"/>
                </a:lnTo>
                <a:lnTo>
                  <a:pt x="458114" y="681634"/>
                </a:lnTo>
                <a:lnTo>
                  <a:pt x="434390" y="680512"/>
                </a:lnTo>
                <a:lnTo>
                  <a:pt x="389475" y="671524"/>
                </a:lnTo>
                <a:lnTo>
                  <a:pt x="348180" y="653812"/>
                </a:lnTo>
                <a:lnTo>
                  <a:pt x="311971" y="629057"/>
                </a:lnTo>
                <a:lnTo>
                  <a:pt x="281267" y="597704"/>
                </a:lnTo>
                <a:lnTo>
                  <a:pt x="257125" y="560586"/>
                </a:lnTo>
                <a:lnTo>
                  <a:pt x="239970" y="518050"/>
                </a:lnTo>
                <a:lnTo>
                  <a:pt x="231273" y="471372"/>
                </a:lnTo>
                <a:lnTo>
                  <a:pt x="230187" y="446557"/>
                </a:lnTo>
                <a:lnTo>
                  <a:pt x="231273" y="422234"/>
                </a:lnTo>
                <a:lnTo>
                  <a:pt x="239970" y="376118"/>
                </a:lnTo>
                <a:lnTo>
                  <a:pt x="257092" y="333690"/>
                </a:lnTo>
                <a:lnTo>
                  <a:pt x="280951" y="296856"/>
                </a:lnTo>
                <a:lnTo>
                  <a:pt x="311200" y="265985"/>
                </a:lnTo>
                <a:lnTo>
                  <a:pt x="347414" y="241520"/>
                </a:lnTo>
                <a:lnTo>
                  <a:pt x="389234" y="223841"/>
                </a:lnTo>
                <a:lnTo>
                  <a:pt x="434988" y="214841"/>
                </a:lnTo>
                <a:lnTo>
                  <a:pt x="459244" y="213715"/>
                </a:lnTo>
                <a:lnTo>
                  <a:pt x="513132" y="219551"/>
                </a:lnTo>
                <a:lnTo>
                  <a:pt x="562533" y="237058"/>
                </a:lnTo>
                <a:lnTo>
                  <a:pt x="607448" y="266232"/>
                </a:lnTo>
                <a:lnTo>
                  <a:pt x="647877" y="307073"/>
                </a:lnTo>
                <a:lnTo>
                  <a:pt x="647877" y="43865"/>
                </a:lnTo>
                <a:lnTo>
                  <a:pt x="595244" y="24325"/>
                </a:lnTo>
                <a:lnTo>
                  <a:pt x="545134" y="10680"/>
                </a:lnTo>
                <a:lnTo>
                  <a:pt x="495871" y="2673"/>
                </a:lnTo>
                <a:lnTo>
                  <a:pt x="470925" y="668"/>
                </a:lnTo>
                <a:lnTo>
                  <a:pt x="445770" y="0"/>
                </a:lnTo>
                <a:close/>
              </a:path>
            </a:pathLst>
          </a:custGeom>
          <a:solidFill>
            <a:srgbClr val="1D1D1B"/>
          </a:solidFill>
        </p:spPr>
        <p:txBody>
          <a:bodyPr wrap="square" lIns="0" tIns="0" rIns="0" bIns="0" rtlCol="0"/>
          <a:lstStyle/>
          <a:p>
            <a:endParaRPr/>
          </a:p>
        </p:txBody>
      </p:sp>
      <p:sp>
        <p:nvSpPr>
          <p:cNvPr id="36" name="object 36"/>
          <p:cNvSpPr/>
          <p:nvPr/>
        </p:nvSpPr>
        <p:spPr>
          <a:xfrm>
            <a:off x="1237741" y="747852"/>
            <a:ext cx="220345" cy="848360"/>
          </a:xfrm>
          <a:custGeom>
            <a:avLst/>
            <a:gdLst/>
            <a:ahLst/>
            <a:cxnLst/>
            <a:rect l="l" t="t" r="r" b="b"/>
            <a:pathLst>
              <a:path w="220344" h="848360">
                <a:moveTo>
                  <a:pt x="220078" y="0"/>
                </a:moveTo>
                <a:lnTo>
                  <a:pt x="0" y="0"/>
                </a:lnTo>
                <a:lnTo>
                  <a:pt x="0" y="848118"/>
                </a:lnTo>
                <a:lnTo>
                  <a:pt x="220078" y="848118"/>
                </a:lnTo>
                <a:lnTo>
                  <a:pt x="220078" y="0"/>
                </a:lnTo>
                <a:close/>
              </a:path>
            </a:pathLst>
          </a:custGeom>
          <a:solidFill>
            <a:srgbClr val="1D1D1B"/>
          </a:solidFill>
        </p:spPr>
        <p:txBody>
          <a:bodyPr wrap="square" lIns="0" tIns="0" rIns="0" bIns="0" rtlCol="0"/>
          <a:lstStyle/>
          <a:p>
            <a:endParaRPr/>
          </a:p>
        </p:txBody>
      </p:sp>
      <p:sp>
        <p:nvSpPr>
          <p:cNvPr id="37" name="object 37"/>
          <p:cNvSpPr/>
          <p:nvPr/>
        </p:nvSpPr>
        <p:spPr>
          <a:xfrm>
            <a:off x="1554365" y="747864"/>
            <a:ext cx="1446530" cy="848994"/>
          </a:xfrm>
          <a:custGeom>
            <a:avLst/>
            <a:gdLst/>
            <a:ahLst/>
            <a:cxnLst/>
            <a:rect l="l" t="t" r="r" b="b"/>
            <a:pathLst>
              <a:path w="1446530" h="848994">
                <a:moveTo>
                  <a:pt x="884796" y="848118"/>
                </a:moveTo>
                <a:lnTo>
                  <a:pt x="828802" y="700760"/>
                </a:lnTo>
                <a:lnTo>
                  <a:pt x="765124" y="533158"/>
                </a:lnTo>
                <a:lnTo>
                  <a:pt x="657860" y="250837"/>
                </a:lnTo>
                <a:lnTo>
                  <a:pt x="562546" y="0"/>
                </a:lnTo>
                <a:lnTo>
                  <a:pt x="541210" y="0"/>
                </a:lnTo>
                <a:lnTo>
                  <a:pt x="541210" y="533158"/>
                </a:lnTo>
                <a:lnTo>
                  <a:pt x="343598" y="533158"/>
                </a:lnTo>
                <a:lnTo>
                  <a:pt x="442404" y="250837"/>
                </a:lnTo>
                <a:lnTo>
                  <a:pt x="541210" y="533158"/>
                </a:lnTo>
                <a:lnTo>
                  <a:pt x="541210" y="0"/>
                </a:lnTo>
                <a:lnTo>
                  <a:pt x="322262" y="0"/>
                </a:lnTo>
                <a:lnTo>
                  <a:pt x="0" y="848118"/>
                </a:lnTo>
                <a:lnTo>
                  <a:pt x="234683" y="848118"/>
                </a:lnTo>
                <a:lnTo>
                  <a:pt x="285203" y="700760"/>
                </a:lnTo>
                <a:lnTo>
                  <a:pt x="599605" y="700760"/>
                </a:lnTo>
                <a:lnTo>
                  <a:pt x="650125" y="848118"/>
                </a:lnTo>
                <a:lnTo>
                  <a:pt x="884796" y="848118"/>
                </a:lnTo>
                <a:close/>
              </a:path>
              <a:path w="1446530" h="848994">
                <a:moveTo>
                  <a:pt x="1446225" y="25"/>
                </a:moveTo>
                <a:lnTo>
                  <a:pt x="864590" y="25"/>
                </a:lnTo>
                <a:lnTo>
                  <a:pt x="864590" y="186715"/>
                </a:lnTo>
                <a:lnTo>
                  <a:pt x="1045362" y="186715"/>
                </a:lnTo>
                <a:lnTo>
                  <a:pt x="1045362" y="848385"/>
                </a:lnTo>
                <a:lnTo>
                  <a:pt x="1265440" y="848385"/>
                </a:lnTo>
                <a:lnTo>
                  <a:pt x="1265440" y="186715"/>
                </a:lnTo>
                <a:lnTo>
                  <a:pt x="1446225" y="186715"/>
                </a:lnTo>
                <a:lnTo>
                  <a:pt x="1446225" y="25"/>
                </a:lnTo>
                <a:close/>
              </a:path>
            </a:pathLst>
          </a:custGeom>
          <a:solidFill>
            <a:srgbClr val="1D1D1B"/>
          </a:solidFill>
        </p:spPr>
        <p:txBody>
          <a:bodyPr wrap="square" lIns="0" tIns="0" rIns="0" bIns="0" rtlCol="0"/>
          <a:lstStyle/>
          <a:p>
            <a:endParaRPr/>
          </a:p>
        </p:txBody>
      </p:sp>
      <p:pic>
        <p:nvPicPr>
          <p:cNvPr id="38" name="object 38"/>
          <p:cNvPicPr/>
          <p:nvPr/>
        </p:nvPicPr>
        <p:blipFill>
          <a:blip r:embed="rId26" cstate="print"/>
          <a:stretch>
            <a:fillRect/>
          </a:stretch>
        </p:blipFill>
        <p:spPr>
          <a:xfrm>
            <a:off x="7699952" y="6206601"/>
            <a:ext cx="947099" cy="496812"/>
          </a:xfrm>
          <a:prstGeom prst="rect">
            <a:avLst/>
          </a:prstGeom>
        </p:spPr>
      </p:pic>
      <p:pic>
        <p:nvPicPr>
          <p:cNvPr id="39" name="object 39"/>
          <p:cNvPicPr/>
          <p:nvPr/>
        </p:nvPicPr>
        <p:blipFill>
          <a:blip r:embed="rId27" cstate="print"/>
          <a:stretch>
            <a:fillRect/>
          </a:stretch>
        </p:blipFill>
        <p:spPr>
          <a:xfrm>
            <a:off x="8950250" y="6252705"/>
            <a:ext cx="794035" cy="376025"/>
          </a:xfrm>
          <a:prstGeom prst="rect">
            <a:avLst/>
          </a:prstGeom>
        </p:spPr>
      </p:pic>
      <p:sp>
        <p:nvSpPr>
          <p:cNvPr id="40" name="object 40"/>
          <p:cNvSpPr txBox="1"/>
          <p:nvPr/>
        </p:nvSpPr>
        <p:spPr>
          <a:xfrm>
            <a:off x="392182" y="2036299"/>
            <a:ext cx="5424614" cy="382797"/>
          </a:xfrm>
          <a:prstGeom prst="rect">
            <a:avLst/>
          </a:prstGeom>
        </p:spPr>
        <p:txBody>
          <a:bodyPr vert="horz" wrap="square" lIns="0" tIns="13335" rIns="0" bIns="0" rtlCol="0">
            <a:spAutoFit/>
          </a:bodyPr>
          <a:lstStyle/>
          <a:p>
            <a:pPr marL="12700">
              <a:lnSpc>
                <a:spcPct val="100000"/>
              </a:lnSpc>
              <a:spcBef>
                <a:spcPts val="855"/>
              </a:spcBef>
            </a:pPr>
            <a:r>
              <a:rPr sz="1200" b="1" spc="-20" dirty="0">
                <a:solidFill>
                  <a:srgbClr val="2A2A2B"/>
                </a:solidFill>
                <a:latin typeface="Futura"/>
                <a:cs typeface="Futura"/>
              </a:rPr>
              <a:t>AUDIT</a:t>
            </a:r>
            <a:r>
              <a:rPr sz="1200" b="1" spc="-40" dirty="0">
                <a:solidFill>
                  <a:srgbClr val="2A2A2B"/>
                </a:solidFill>
                <a:latin typeface="Futura"/>
                <a:cs typeface="Futura"/>
              </a:rPr>
              <a:t> </a:t>
            </a:r>
            <a:r>
              <a:rPr sz="1200" b="1" spc="-20" dirty="0">
                <a:solidFill>
                  <a:srgbClr val="2A2A2B"/>
                </a:solidFill>
                <a:latin typeface="Futura"/>
                <a:cs typeface="Futura"/>
              </a:rPr>
              <a:t>INTERNE</a:t>
            </a:r>
            <a:r>
              <a:rPr sz="1200" b="1" spc="-40" dirty="0">
                <a:solidFill>
                  <a:srgbClr val="2A2A2B"/>
                </a:solidFill>
                <a:latin typeface="Futura"/>
                <a:cs typeface="Futura"/>
              </a:rPr>
              <a:t> </a:t>
            </a:r>
            <a:r>
              <a:rPr sz="1200" b="1" dirty="0">
                <a:solidFill>
                  <a:srgbClr val="2A2A2B"/>
                </a:solidFill>
                <a:latin typeface="Futura"/>
                <a:cs typeface="Futura"/>
              </a:rPr>
              <a:t>ET</a:t>
            </a:r>
            <a:r>
              <a:rPr sz="1200" b="1" spc="-40" dirty="0">
                <a:solidFill>
                  <a:srgbClr val="2A2A2B"/>
                </a:solidFill>
                <a:latin typeface="Futura"/>
                <a:cs typeface="Futura"/>
              </a:rPr>
              <a:t> </a:t>
            </a:r>
            <a:r>
              <a:rPr sz="1200" b="1" spc="-20" dirty="0">
                <a:solidFill>
                  <a:srgbClr val="2A2A2B"/>
                </a:solidFill>
                <a:latin typeface="Futura"/>
                <a:cs typeface="Futura"/>
              </a:rPr>
              <a:t>CONTRÔLE</a:t>
            </a:r>
            <a:r>
              <a:rPr sz="1200" b="1" spc="-40" dirty="0">
                <a:solidFill>
                  <a:srgbClr val="2A2A2B"/>
                </a:solidFill>
                <a:latin typeface="Futura"/>
                <a:cs typeface="Futura"/>
              </a:rPr>
              <a:t> </a:t>
            </a:r>
            <a:r>
              <a:rPr sz="1200" b="1" spc="-20" dirty="0">
                <a:solidFill>
                  <a:srgbClr val="2A2A2B"/>
                </a:solidFill>
                <a:latin typeface="Futura"/>
                <a:cs typeface="Futura"/>
              </a:rPr>
              <a:t>INTERNE</a:t>
            </a:r>
            <a:r>
              <a:rPr sz="1200" b="1" spc="-40" dirty="0">
                <a:solidFill>
                  <a:srgbClr val="2A2A2B"/>
                </a:solidFill>
                <a:latin typeface="Futura"/>
                <a:cs typeface="Futura"/>
              </a:rPr>
              <a:t> </a:t>
            </a:r>
            <a:r>
              <a:rPr sz="1200" b="1" spc="-20" dirty="0">
                <a:solidFill>
                  <a:srgbClr val="2A2A2B"/>
                </a:solidFill>
                <a:latin typeface="Futura"/>
                <a:cs typeface="Futura"/>
              </a:rPr>
              <a:t>DANS</a:t>
            </a:r>
            <a:r>
              <a:rPr sz="1200" b="1" spc="-40" dirty="0">
                <a:solidFill>
                  <a:srgbClr val="2A2A2B"/>
                </a:solidFill>
                <a:latin typeface="Futura"/>
                <a:cs typeface="Futura"/>
              </a:rPr>
              <a:t> </a:t>
            </a:r>
            <a:r>
              <a:rPr sz="1200" b="1" dirty="0">
                <a:solidFill>
                  <a:srgbClr val="2A2A2B"/>
                </a:solidFill>
                <a:latin typeface="Futura"/>
                <a:cs typeface="Futura"/>
              </a:rPr>
              <a:t>LES</a:t>
            </a:r>
            <a:r>
              <a:rPr sz="1200" b="1" spc="-40" dirty="0">
                <a:solidFill>
                  <a:srgbClr val="2A2A2B"/>
                </a:solidFill>
                <a:latin typeface="Futura"/>
                <a:cs typeface="Futura"/>
              </a:rPr>
              <a:t> </a:t>
            </a:r>
            <a:r>
              <a:rPr sz="1200" b="1" spc="-20" dirty="0">
                <a:solidFill>
                  <a:srgbClr val="2A2A2B"/>
                </a:solidFill>
                <a:latin typeface="Futura"/>
                <a:cs typeface="Futura"/>
              </a:rPr>
              <a:t>COLLECTIVITÉS</a:t>
            </a:r>
            <a:r>
              <a:rPr sz="1200" b="1" spc="-35" dirty="0">
                <a:solidFill>
                  <a:srgbClr val="2A2A2B"/>
                </a:solidFill>
                <a:latin typeface="Futura"/>
                <a:cs typeface="Futura"/>
              </a:rPr>
              <a:t> </a:t>
            </a:r>
            <a:r>
              <a:rPr sz="1200" b="1" spc="-50" dirty="0">
                <a:solidFill>
                  <a:srgbClr val="2A2A2B"/>
                </a:solidFill>
                <a:latin typeface="Futura"/>
                <a:cs typeface="Futura"/>
              </a:rPr>
              <a:t>:</a:t>
            </a:r>
            <a:endParaRPr sz="1200" b="1" dirty="0">
              <a:latin typeface="Futura"/>
              <a:cs typeface="Futura"/>
            </a:endParaRPr>
          </a:p>
          <a:p>
            <a:pPr marL="12700">
              <a:lnSpc>
                <a:spcPct val="100000"/>
              </a:lnSpc>
              <a:spcBef>
                <a:spcPts val="45"/>
              </a:spcBef>
            </a:pPr>
            <a:r>
              <a:rPr sz="1200" b="1" dirty="0">
                <a:solidFill>
                  <a:srgbClr val="2A2A2B"/>
                </a:solidFill>
                <a:latin typeface="Futura"/>
                <a:cs typeface="Futura"/>
              </a:rPr>
              <a:t>DE</a:t>
            </a:r>
            <a:r>
              <a:rPr sz="1200" b="1" spc="-45" dirty="0">
                <a:solidFill>
                  <a:srgbClr val="2A2A2B"/>
                </a:solidFill>
                <a:latin typeface="Futura"/>
                <a:cs typeface="Futura"/>
              </a:rPr>
              <a:t> </a:t>
            </a:r>
            <a:r>
              <a:rPr sz="1200" b="1" spc="-20" dirty="0">
                <a:solidFill>
                  <a:srgbClr val="2A2A2B"/>
                </a:solidFill>
                <a:latin typeface="Futura"/>
                <a:cs typeface="Futura"/>
              </a:rPr>
              <a:t>L'ÉMERGENCE</a:t>
            </a:r>
            <a:r>
              <a:rPr sz="1200" b="1" spc="-40" dirty="0">
                <a:solidFill>
                  <a:srgbClr val="2A2A2B"/>
                </a:solidFill>
                <a:latin typeface="Futura"/>
                <a:cs typeface="Futura"/>
              </a:rPr>
              <a:t> </a:t>
            </a:r>
            <a:r>
              <a:rPr sz="1200" b="1" dirty="0">
                <a:solidFill>
                  <a:srgbClr val="2A2A2B"/>
                </a:solidFill>
                <a:latin typeface="Futura"/>
                <a:cs typeface="Futura"/>
              </a:rPr>
              <a:t>À</a:t>
            </a:r>
            <a:r>
              <a:rPr sz="1200" b="1" spc="-45" dirty="0">
                <a:solidFill>
                  <a:srgbClr val="2A2A2B"/>
                </a:solidFill>
                <a:latin typeface="Futura"/>
                <a:cs typeface="Futura"/>
              </a:rPr>
              <a:t> </a:t>
            </a:r>
            <a:r>
              <a:rPr sz="1200" b="1" dirty="0">
                <a:solidFill>
                  <a:srgbClr val="2A2A2B"/>
                </a:solidFill>
                <a:latin typeface="Futura"/>
                <a:cs typeface="Futura"/>
              </a:rPr>
              <a:t>LA</a:t>
            </a:r>
            <a:r>
              <a:rPr sz="1200" b="1" spc="-40" dirty="0">
                <a:solidFill>
                  <a:srgbClr val="2A2A2B"/>
                </a:solidFill>
                <a:latin typeface="Futura"/>
                <a:cs typeface="Futura"/>
              </a:rPr>
              <a:t> </a:t>
            </a:r>
            <a:r>
              <a:rPr sz="1200" b="1" spc="-25" dirty="0">
                <a:solidFill>
                  <a:srgbClr val="2A2A2B"/>
                </a:solidFill>
                <a:latin typeface="Futura"/>
                <a:cs typeface="Futura"/>
              </a:rPr>
              <a:t>MATURITÉ</a:t>
            </a:r>
            <a:r>
              <a:rPr sz="1200" b="1" spc="-45" dirty="0">
                <a:solidFill>
                  <a:srgbClr val="2A2A2B"/>
                </a:solidFill>
                <a:latin typeface="Futura"/>
                <a:cs typeface="Futura"/>
              </a:rPr>
              <a:t> </a:t>
            </a:r>
            <a:r>
              <a:rPr sz="1200" b="1" spc="-10" dirty="0">
                <a:solidFill>
                  <a:srgbClr val="2A2A2B"/>
                </a:solidFill>
                <a:latin typeface="Futura"/>
                <a:cs typeface="Futura"/>
              </a:rPr>
              <a:t>POUR</a:t>
            </a:r>
            <a:r>
              <a:rPr sz="1200" b="1" spc="-40" dirty="0">
                <a:solidFill>
                  <a:srgbClr val="2A2A2B"/>
                </a:solidFill>
                <a:latin typeface="Futura"/>
                <a:cs typeface="Futura"/>
              </a:rPr>
              <a:t> </a:t>
            </a:r>
            <a:r>
              <a:rPr sz="1200" b="1" dirty="0">
                <a:solidFill>
                  <a:srgbClr val="2A2A2B"/>
                </a:solidFill>
                <a:latin typeface="Futura"/>
                <a:cs typeface="Futura"/>
              </a:rPr>
              <a:t>UNE</a:t>
            </a:r>
            <a:r>
              <a:rPr sz="1200" b="1" spc="-45" dirty="0">
                <a:solidFill>
                  <a:srgbClr val="2A2A2B"/>
                </a:solidFill>
                <a:latin typeface="Futura"/>
                <a:cs typeface="Futura"/>
              </a:rPr>
              <a:t> </a:t>
            </a:r>
            <a:r>
              <a:rPr sz="1200" b="1" spc="-20" dirty="0">
                <a:solidFill>
                  <a:srgbClr val="2A2A2B"/>
                </a:solidFill>
                <a:latin typeface="Futura"/>
                <a:cs typeface="Futura"/>
              </a:rPr>
              <a:t>MEILLEURE</a:t>
            </a:r>
            <a:r>
              <a:rPr sz="1200" b="1" spc="-40" dirty="0">
                <a:solidFill>
                  <a:srgbClr val="2A2A2B"/>
                </a:solidFill>
                <a:latin typeface="Futura"/>
                <a:cs typeface="Futura"/>
              </a:rPr>
              <a:t> </a:t>
            </a:r>
            <a:r>
              <a:rPr sz="1200" b="1" spc="-20" dirty="0">
                <a:solidFill>
                  <a:srgbClr val="2A2A2B"/>
                </a:solidFill>
                <a:latin typeface="Futura"/>
                <a:cs typeface="Futura"/>
              </a:rPr>
              <a:t>MAÎTRISE</a:t>
            </a:r>
            <a:r>
              <a:rPr sz="1200" b="1" spc="-45" dirty="0">
                <a:solidFill>
                  <a:srgbClr val="2A2A2B"/>
                </a:solidFill>
                <a:latin typeface="Futura"/>
                <a:cs typeface="Futura"/>
              </a:rPr>
              <a:t> </a:t>
            </a:r>
            <a:r>
              <a:rPr sz="1200" b="1" dirty="0">
                <a:solidFill>
                  <a:srgbClr val="2A2A2B"/>
                </a:solidFill>
                <a:latin typeface="Futura"/>
                <a:cs typeface="Futura"/>
              </a:rPr>
              <a:t>DES</a:t>
            </a:r>
            <a:r>
              <a:rPr sz="1200" b="1" spc="-40" dirty="0">
                <a:solidFill>
                  <a:srgbClr val="2A2A2B"/>
                </a:solidFill>
                <a:latin typeface="Futura"/>
                <a:cs typeface="Futura"/>
              </a:rPr>
              <a:t> </a:t>
            </a:r>
            <a:r>
              <a:rPr sz="1200" b="1" spc="-20" dirty="0">
                <a:solidFill>
                  <a:srgbClr val="2A2A2B"/>
                </a:solidFill>
                <a:latin typeface="Futura"/>
                <a:cs typeface="Futura"/>
              </a:rPr>
              <a:t>RISQUES</a:t>
            </a:r>
            <a:endParaRPr sz="1200" b="1" dirty="0">
              <a:latin typeface="Futura"/>
              <a:cs typeface="Futura"/>
            </a:endParaRPr>
          </a:p>
        </p:txBody>
      </p:sp>
      <p:sp>
        <p:nvSpPr>
          <p:cNvPr id="41" name="object 41"/>
          <p:cNvSpPr txBox="1"/>
          <p:nvPr/>
        </p:nvSpPr>
        <p:spPr>
          <a:xfrm>
            <a:off x="11639163" y="1078550"/>
            <a:ext cx="160655" cy="4065904"/>
          </a:xfrm>
          <a:prstGeom prst="rect">
            <a:avLst/>
          </a:prstGeom>
        </p:spPr>
        <p:txBody>
          <a:bodyPr vert="vert270" wrap="square" lIns="0" tIns="0" rIns="0" bIns="0" rtlCol="0">
            <a:spAutoFit/>
          </a:bodyPr>
          <a:lstStyle/>
          <a:p>
            <a:pPr marL="12700">
              <a:lnSpc>
                <a:spcPts val="1019"/>
              </a:lnSpc>
            </a:pPr>
            <a:r>
              <a:rPr sz="1050" b="1" spc="50" dirty="0">
                <a:solidFill>
                  <a:srgbClr val="2A2A2B"/>
                </a:solidFill>
                <a:latin typeface="Futura SC"/>
                <a:cs typeface="Futura SC"/>
              </a:rPr>
              <a:t>CONFÉRENCE</a:t>
            </a:r>
            <a:r>
              <a:rPr sz="1050" b="1" spc="155" dirty="0">
                <a:solidFill>
                  <a:srgbClr val="2A2A2B"/>
                </a:solidFill>
                <a:latin typeface="Futura SC"/>
                <a:cs typeface="Futura SC"/>
              </a:rPr>
              <a:t> </a:t>
            </a:r>
            <a:r>
              <a:rPr sz="1050" b="1" dirty="0">
                <a:solidFill>
                  <a:srgbClr val="2A2A2B"/>
                </a:solidFill>
                <a:latin typeface="Futura SC"/>
                <a:cs typeface="Futura SC"/>
              </a:rPr>
              <a:t>DES</a:t>
            </a:r>
            <a:r>
              <a:rPr sz="1050" b="1" spc="155" dirty="0">
                <a:solidFill>
                  <a:srgbClr val="2A2A2B"/>
                </a:solidFill>
                <a:latin typeface="Futura SC"/>
                <a:cs typeface="Futura SC"/>
              </a:rPr>
              <a:t> </a:t>
            </a:r>
            <a:r>
              <a:rPr sz="1050" b="1" spc="50" dirty="0">
                <a:solidFill>
                  <a:srgbClr val="2A2A2B"/>
                </a:solidFill>
                <a:latin typeface="Futura SC"/>
                <a:cs typeface="Futura SC"/>
              </a:rPr>
              <a:t>INSPECTEURS</a:t>
            </a:r>
            <a:r>
              <a:rPr sz="1050" b="1" spc="160" dirty="0">
                <a:solidFill>
                  <a:srgbClr val="2A2A2B"/>
                </a:solidFill>
                <a:latin typeface="Futura SC"/>
                <a:cs typeface="Futura SC"/>
              </a:rPr>
              <a:t> </a:t>
            </a:r>
            <a:r>
              <a:rPr sz="1050" b="1" dirty="0">
                <a:solidFill>
                  <a:srgbClr val="2A2A2B"/>
                </a:solidFill>
                <a:latin typeface="Futura SC"/>
                <a:cs typeface="Futura SC"/>
              </a:rPr>
              <a:t>ET</a:t>
            </a:r>
            <a:r>
              <a:rPr sz="1050" b="1" spc="155" dirty="0">
                <a:solidFill>
                  <a:srgbClr val="2A2A2B"/>
                </a:solidFill>
                <a:latin typeface="Futura SC"/>
                <a:cs typeface="Futura SC"/>
              </a:rPr>
              <a:t> </a:t>
            </a:r>
            <a:r>
              <a:rPr sz="1050" b="1" spc="45" dirty="0">
                <a:solidFill>
                  <a:srgbClr val="2A2A2B"/>
                </a:solidFill>
                <a:latin typeface="Futura SC"/>
                <a:cs typeface="Futura SC"/>
              </a:rPr>
              <a:t>AUDITEURS</a:t>
            </a:r>
            <a:r>
              <a:rPr sz="1050" b="1" spc="160" dirty="0">
                <a:solidFill>
                  <a:srgbClr val="2A2A2B"/>
                </a:solidFill>
                <a:latin typeface="Futura SC"/>
                <a:cs typeface="Futura SC"/>
              </a:rPr>
              <a:t> </a:t>
            </a:r>
            <a:r>
              <a:rPr sz="1050" b="1" spc="-10" dirty="0">
                <a:solidFill>
                  <a:srgbClr val="2A2A2B"/>
                </a:solidFill>
                <a:latin typeface="Futura SC"/>
                <a:cs typeface="Futura SC"/>
              </a:rPr>
              <a:t>TERRITORIAUX</a:t>
            </a:r>
            <a:endParaRPr sz="1050">
              <a:latin typeface="Futura SC"/>
              <a:cs typeface="Futura SC"/>
            </a:endParaRPr>
          </a:p>
        </p:txBody>
      </p:sp>
      <p:pic>
        <p:nvPicPr>
          <p:cNvPr id="42" name="object 42"/>
          <p:cNvPicPr/>
          <p:nvPr/>
        </p:nvPicPr>
        <p:blipFill>
          <a:blip r:embed="rId28" cstate="print"/>
          <a:stretch>
            <a:fillRect/>
          </a:stretch>
        </p:blipFill>
        <p:spPr>
          <a:xfrm>
            <a:off x="11855679" y="0"/>
            <a:ext cx="333654" cy="5131206"/>
          </a:xfrm>
          <a:prstGeom prst="rect">
            <a:avLst/>
          </a:prstGeom>
        </p:spPr>
      </p:pic>
      <p:sp>
        <p:nvSpPr>
          <p:cNvPr id="43" name="ZoneTexte 42">
            <a:extLst>
              <a:ext uri="{FF2B5EF4-FFF2-40B4-BE49-F238E27FC236}">
                <a16:creationId xmlns:a16="http://schemas.microsoft.com/office/drawing/2014/main" id="{62F98C78-8CDF-BEC2-0457-47F2EF8AC9AE}"/>
              </a:ext>
            </a:extLst>
          </p:cNvPr>
          <p:cNvSpPr txBox="1"/>
          <p:nvPr/>
        </p:nvSpPr>
        <p:spPr>
          <a:xfrm>
            <a:off x="3769039" y="2419096"/>
            <a:ext cx="7442540" cy="3508653"/>
          </a:xfrm>
          <a:prstGeom prst="rect">
            <a:avLst/>
          </a:prstGeom>
          <a:noFill/>
        </p:spPr>
        <p:txBody>
          <a:bodyPr wrap="square" rtlCol="0">
            <a:spAutoFit/>
          </a:bodyPr>
          <a:lstStyle/>
          <a:p>
            <a:pPr algn="ctr"/>
            <a:endParaRPr lang="fr-FR" sz="2800" b="1" dirty="0">
              <a:solidFill>
                <a:srgbClr val="1D1D1B"/>
              </a:solidFill>
              <a:latin typeface="Futura-ExtraBold"/>
            </a:endParaRPr>
          </a:p>
          <a:p>
            <a:pPr algn="ctr"/>
            <a:r>
              <a:rPr lang="fr-FR" sz="2800" b="1" dirty="0">
                <a:solidFill>
                  <a:srgbClr val="1D1D1B"/>
                </a:solidFill>
                <a:latin typeface="Futura-ExtraBold"/>
              </a:rPr>
              <a:t>23 et 24 novembre 2023</a:t>
            </a:r>
          </a:p>
          <a:p>
            <a:pPr algn="ctr"/>
            <a:endParaRPr lang="fr-FR" sz="3600" b="1" dirty="0">
              <a:solidFill>
                <a:srgbClr val="1D1D1B"/>
              </a:solidFill>
              <a:latin typeface="Futura-ExtraBold"/>
            </a:endParaRPr>
          </a:p>
          <a:p>
            <a:pPr algn="ctr"/>
            <a:r>
              <a:rPr lang="fr-FR" sz="5400" b="1" dirty="0">
                <a:solidFill>
                  <a:srgbClr val="1D1D1B"/>
                </a:solidFill>
                <a:latin typeface="Futura-ExtraBold"/>
              </a:rPr>
              <a:t>Programme des </a:t>
            </a:r>
          </a:p>
          <a:p>
            <a:pPr algn="ctr"/>
            <a:r>
              <a:rPr lang="fr-FR" sz="5400" b="1" dirty="0">
                <a:solidFill>
                  <a:srgbClr val="1D1D1B"/>
                </a:solidFill>
                <a:latin typeface="Futura-ExtraBold"/>
              </a:rPr>
              <a:t>Journées</a:t>
            </a:r>
          </a:p>
          <a:p>
            <a:pPr algn="ctr"/>
            <a:endParaRPr lang="fr-FR" sz="1100" b="1" dirty="0">
              <a:solidFill>
                <a:srgbClr val="1D1D1B"/>
              </a:solidFill>
              <a:latin typeface="Futura-ExtraBold"/>
            </a:endParaRPr>
          </a:p>
          <a:p>
            <a:pPr algn="ctr"/>
            <a:r>
              <a:rPr lang="fr-FR" sz="1100" b="1" i="1" dirty="0">
                <a:solidFill>
                  <a:srgbClr val="1D1D1B"/>
                </a:solidFill>
                <a:latin typeface="Futura-ExtraBold"/>
              </a:rPr>
              <a:t>20/11/2023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Grupo 48">
            <a:extLst>
              <a:ext uri="{FF2B5EF4-FFF2-40B4-BE49-F238E27FC236}">
                <a16:creationId xmlns:a16="http://schemas.microsoft.com/office/drawing/2014/main" id="{8B16A242-6FE2-AA51-65CF-630D2C3333F8}"/>
              </a:ext>
            </a:extLst>
          </p:cNvPr>
          <p:cNvGrpSpPr/>
          <p:nvPr/>
        </p:nvGrpSpPr>
        <p:grpSpPr>
          <a:xfrm>
            <a:off x="6649388" y="834789"/>
            <a:ext cx="4832971" cy="263366"/>
            <a:chOff x="1817981" y="1497032"/>
            <a:chExt cx="4679032" cy="263366"/>
          </a:xfrm>
          <a:solidFill>
            <a:schemeClr val="bg1"/>
          </a:solidFill>
        </p:grpSpPr>
        <p:sp>
          <p:nvSpPr>
            <p:cNvPr id="36" name="Rectángulo 51">
              <a:extLst>
                <a:ext uri="{FF2B5EF4-FFF2-40B4-BE49-F238E27FC236}">
                  <a16:creationId xmlns:a16="http://schemas.microsoft.com/office/drawing/2014/main" id="{837CB9C3-91E8-5F42-C23D-1C73228FA626}"/>
                </a:ext>
              </a:extLst>
            </p:cNvPr>
            <p:cNvSpPr/>
            <p:nvPr/>
          </p:nvSpPr>
          <p:spPr>
            <a:xfrm>
              <a:off x="1817981" y="1497032"/>
              <a:ext cx="4679032" cy="26336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cxnSp>
          <p:nvCxnSpPr>
            <p:cNvPr id="40" name="Conector recto 36">
              <a:extLst>
                <a:ext uri="{FF2B5EF4-FFF2-40B4-BE49-F238E27FC236}">
                  <a16:creationId xmlns:a16="http://schemas.microsoft.com/office/drawing/2014/main" id="{A4C9AA5B-CC61-C94E-05D1-EBE0CAF87E7D}"/>
                </a:ext>
              </a:extLst>
            </p:cNvPr>
            <p:cNvCxnSpPr>
              <a:cxnSpLocks/>
            </p:cNvCxnSpPr>
            <p:nvPr/>
          </p:nvCxnSpPr>
          <p:spPr>
            <a:xfrm>
              <a:off x="2971800" y="1562873"/>
              <a:ext cx="0" cy="1316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grpSp>
      <p:grpSp>
        <p:nvGrpSpPr>
          <p:cNvPr id="53" name="Grupo 102">
            <a:extLst>
              <a:ext uri="{FF2B5EF4-FFF2-40B4-BE49-F238E27FC236}">
                <a16:creationId xmlns:a16="http://schemas.microsoft.com/office/drawing/2014/main" id="{703B9F82-31E4-87D5-02F1-C9CA662AB9AF}"/>
              </a:ext>
            </a:extLst>
          </p:cNvPr>
          <p:cNvGrpSpPr/>
          <p:nvPr/>
        </p:nvGrpSpPr>
        <p:grpSpPr>
          <a:xfrm>
            <a:off x="1699691" y="5626168"/>
            <a:ext cx="4693844" cy="767521"/>
            <a:chOff x="2439124" y="2260821"/>
            <a:chExt cx="5516473" cy="2892835"/>
          </a:xfrm>
          <a:solidFill>
            <a:srgbClr val="F52355"/>
          </a:solidFill>
        </p:grpSpPr>
        <p:sp>
          <p:nvSpPr>
            <p:cNvPr id="54" name="Rectángulo 103">
              <a:extLst>
                <a:ext uri="{FF2B5EF4-FFF2-40B4-BE49-F238E27FC236}">
                  <a16:creationId xmlns:a16="http://schemas.microsoft.com/office/drawing/2014/main" id="{91802180-DF18-F487-6F0A-9587F86FD145}"/>
                </a:ext>
              </a:extLst>
            </p:cNvPr>
            <p:cNvSpPr/>
            <p:nvPr/>
          </p:nvSpPr>
          <p:spPr>
            <a:xfrm>
              <a:off x="2439124" y="2260821"/>
              <a:ext cx="5516473" cy="2892835"/>
            </a:xfrm>
            <a:prstGeom prst="rect">
              <a:avLst/>
            </a:prstGeom>
            <a:grpFill/>
            <a:ln>
              <a:solidFill>
                <a:srgbClr val="F5235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cxnSp>
          <p:nvCxnSpPr>
            <p:cNvPr id="55" name="Conector recto 104">
              <a:extLst>
                <a:ext uri="{FF2B5EF4-FFF2-40B4-BE49-F238E27FC236}">
                  <a16:creationId xmlns:a16="http://schemas.microsoft.com/office/drawing/2014/main" id="{959A338B-0116-5AB3-28BD-525C8DEF5DA0}"/>
                </a:ext>
              </a:extLst>
            </p:cNvPr>
            <p:cNvCxnSpPr>
              <a:cxnSpLocks/>
            </p:cNvCxnSpPr>
            <p:nvPr/>
          </p:nvCxnSpPr>
          <p:spPr>
            <a:xfrm>
              <a:off x="3835748" y="3465516"/>
              <a:ext cx="0" cy="1402706"/>
            </a:xfrm>
            <a:prstGeom prst="line">
              <a:avLst/>
            </a:prstGeom>
            <a:grpFill/>
            <a:ln>
              <a:solidFill>
                <a:schemeClr val="bg1"/>
              </a:solidFill>
            </a:ln>
          </p:spPr>
          <p:style>
            <a:lnRef idx="2">
              <a:schemeClr val="accent6"/>
            </a:lnRef>
            <a:fillRef idx="0">
              <a:schemeClr val="accent6"/>
            </a:fillRef>
            <a:effectRef idx="1">
              <a:schemeClr val="accent6"/>
            </a:effectRef>
            <a:fontRef idx="minor">
              <a:schemeClr val="tx1"/>
            </a:fontRef>
          </p:style>
        </p:cxnSp>
      </p:grpSp>
      <p:grpSp>
        <p:nvGrpSpPr>
          <p:cNvPr id="48" name="Grupo 48">
            <a:extLst>
              <a:ext uri="{FF2B5EF4-FFF2-40B4-BE49-F238E27FC236}">
                <a16:creationId xmlns:a16="http://schemas.microsoft.com/office/drawing/2014/main" id="{F4D6BD53-7987-1F13-D01E-CD6D1402F0E3}"/>
              </a:ext>
            </a:extLst>
          </p:cNvPr>
          <p:cNvGrpSpPr/>
          <p:nvPr/>
        </p:nvGrpSpPr>
        <p:grpSpPr>
          <a:xfrm>
            <a:off x="1695961" y="1447800"/>
            <a:ext cx="4721212" cy="954110"/>
            <a:chOff x="1817981" y="1497032"/>
            <a:chExt cx="4679032" cy="263366"/>
          </a:xfrm>
        </p:grpSpPr>
        <p:sp>
          <p:nvSpPr>
            <p:cNvPr id="50" name="Rectángulo 51">
              <a:extLst>
                <a:ext uri="{FF2B5EF4-FFF2-40B4-BE49-F238E27FC236}">
                  <a16:creationId xmlns:a16="http://schemas.microsoft.com/office/drawing/2014/main" id="{EE1EE6F4-2F39-1B3C-56B2-0726F7C5C0FD}"/>
                </a:ext>
              </a:extLst>
            </p:cNvPr>
            <p:cNvSpPr/>
            <p:nvPr/>
          </p:nvSpPr>
          <p:spPr>
            <a:xfrm>
              <a:off x="1817981" y="1497032"/>
              <a:ext cx="4679032" cy="263366"/>
            </a:xfrm>
            <a:prstGeom prst="rect">
              <a:avLst/>
            </a:prstGeom>
            <a:solidFill>
              <a:srgbClr val="EE79BC"/>
            </a:solidFill>
            <a:ln>
              <a:solidFill>
                <a:srgbClr val="EE79B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cxnSp>
          <p:nvCxnSpPr>
            <p:cNvPr id="51" name="Conector recto 36">
              <a:extLst>
                <a:ext uri="{FF2B5EF4-FFF2-40B4-BE49-F238E27FC236}">
                  <a16:creationId xmlns:a16="http://schemas.microsoft.com/office/drawing/2014/main" id="{C17C5C57-97D5-765F-60AD-D3443B940030}"/>
                </a:ext>
              </a:extLst>
            </p:cNvPr>
            <p:cNvCxnSpPr>
              <a:cxnSpLocks/>
            </p:cNvCxnSpPr>
            <p:nvPr/>
          </p:nvCxnSpPr>
          <p:spPr>
            <a:xfrm>
              <a:off x="2971800" y="1562873"/>
              <a:ext cx="0" cy="158995"/>
            </a:xfrm>
            <a:prstGeom prst="line">
              <a:avLst/>
            </a:prstGeom>
            <a:solidFill>
              <a:srgbClr val="EE79BC"/>
            </a:solidFill>
            <a:ln>
              <a:solidFill>
                <a:schemeClr val="bg1"/>
              </a:solidFill>
            </a:ln>
          </p:spPr>
          <p:style>
            <a:lnRef idx="2">
              <a:schemeClr val="accent6"/>
            </a:lnRef>
            <a:fillRef idx="0">
              <a:schemeClr val="accent6"/>
            </a:fillRef>
            <a:effectRef idx="1">
              <a:schemeClr val="accent6"/>
            </a:effectRef>
            <a:fontRef idx="minor">
              <a:schemeClr val="tx1"/>
            </a:fontRef>
          </p:style>
        </p:cxnSp>
      </p:grpSp>
      <p:grpSp>
        <p:nvGrpSpPr>
          <p:cNvPr id="49" name="Grupo 48">
            <a:extLst>
              <a:ext uri="{FF2B5EF4-FFF2-40B4-BE49-F238E27FC236}">
                <a16:creationId xmlns:a16="http://schemas.microsoft.com/office/drawing/2014/main" id="{BB31D601-FCAB-0FE4-76F8-2AB9EF8850E3}"/>
              </a:ext>
            </a:extLst>
          </p:cNvPr>
          <p:cNvGrpSpPr/>
          <p:nvPr/>
        </p:nvGrpSpPr>
        <p:grpSpPr>
          <a:xfrm>
            <a:off x="1686111" y="1143000"/>
            <a:ext cx="4679032" cy="263366"/>
            <a:chOff x="1817981" y="1497032"/>
            <a:chExt cx="4679032" cy="263366"/>
          </a:xfrm>
          <a:solidFill>
            <a:schemeClr val="bg1"/>
          </a:solidFill>
        </p:grpSpPr>
        <p:sp>
          <p:nvSpPr>
            <p:cNvPr id="52" name="Rectángulo 51">
              <a:extLst>
                <a:ext uri="{FF2B5EF4-FFF2-40B4-BE49-F238E27FC236}">
                  <a16:creationId xmlns:a16="http://schemas.microsoft.com/office/drawing/2014/main" id="{A2C0410B-7E32-21C8-1017-CC753A514A76}"/>
                </a:ext>
              </a:extLst>
            </p:cNvPr>
            <p:cNvSpPr/>
            <p:nvPr/>
          </p:nvSpPr>
          <p:spPr>
            <a:xfrm>
              <a:off x="1817981" y="1497032"/>
              <a:ext cx="4679032" cy="263366"/>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cxnSp>
          <p:nvCxnSpPr>
            <p:cNvPr id="37" name="Conector recto 36">
              <a:extLst>
                <a:ext uri="{FF2B5EF4-FFF2-40B4-BE49-F238E27FC236}">
                  <a16:creationId xmlns:a16="http://schemas.microsoft.com/office/drawing/2014/main" id="{034180DA-81AB-6403-895D-A374DDCA9F76}"/>
                </a:ext>
              </a:extLst>
            </p:cNvPr>
            <p:cNvCxnSpPr>
              <a:cxnSpLocks/>
            </p:cNvCxnSpPr>
            <p:nvPr/>
          </p:nvCxnSpPr>
          <p:spPr>
            <a:xfrm>
              <a:off x="2971800" y="1562873"/>
              <a:ext cx="0" cy="131683"/>
            </a:xfrm>
            <a:prstGeom prst="line">
              <a:avLst/>
            </a:prstGeom>
            <a:ln/>
          </p:spPr>
          <p:style>
            <a:lnRef idx="1">
              <a:schemeClr val="accent6"/>
            </a:lnRef>
            <a:fillRef idx="0">
              <a:schemeClr val="accent6"/>
            </a:fillRef>
            <a:effectRef idx="0">
              <a:schemeClr val="accent6"/>
            </a:effectRef>
            <a:fontRef idx="minor">
              <a:schemeClr val="tx1"/>
            </a:fontRef>
          </p:style>
        </p:cxnSp>
      </p:grpSp>
      <p:sp>
        <p:nvSpPr>
          <p:cNvPr id="45" name="Rectángulo 44">
            <a:extLst>
              <a:ext uri="{FF2B5EF4-FFF2-40B4-BE49-F238E27FC236}">
                <a16:creationId xmlns:a16="http://schemas.microsoft.com/office/drawing/2014/main" id="{D79B3CBA-EDF5-22F3-4470-D13DA361A9A7}"/>
              </a:ext>
            </a:extLst>
          </p:cNvPr>
          <p:cNvSpPr/>
          <p:nvPr/>
        </p:nvSpPr>
        <p:spPr>
          <a:xfrm>
            <a:off x="6649389" y="1146687"/>
            <a:ext cx="4832971" cy="422570"/>
          </a:xfrm>
          <a:prstGeom prst="rect">
            <a:avLst/>
          </a:prstGeom>
          <a:solidFill>
            <a:srgbClr val="FEB782"/>
          </a:solidFill>
          <a:ln>
            <a:solidFill>
              <a:srgbClr val="FEB7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2" name="Grupo 41">
            <a:extLst>
              <a:ext uri="{FF2B5EF4-FFF2-40B4-BE49-F238E27FC236}">
                <a16:creationId xmlns:a16="http://schemas.microsoft.com/office/drawing/2014/main" id="{C729111C-A779-2728-99DE-17863BDA7695}"/>
              </a:ext>
            </a:extLst>
          </p:cNvPr>
          <p:cNvGrpSpPr/>
          <p:nvPr/>
        </p:nvGrpSpPr>
        <p:grpSpPr>
          <a:xfrm>
            <a:off x="6633380" y="1157498"/>
            <a:ext cx="4832972" cy="5366296"/>
            <a:chOff x="2439124" y="2262873"/>
            <a:chExt cx="5516473" cy="699819"/>
          </a:xfrm>
          <a:noFill/>
        </p:grpSpPr>
        <p:sp>
          <p:nvSpPr>
            <p:cNvPr id="43" name="Rectángulo 42">
              <a:extLst>
                <a:ext uri="{FF2B5EF4-FFF2-40B4-BE49-F238E27FC236}">
                  <a16:creationId xmlns:a16="http://schemas.microsoft.com/office/drawing/2014/main" id="{7C95EE25-5CA7-B7A3-815F-9B6E0F1914EB}"/>
                </a:ext>
              </a:extLst>
            </p:cNvPr>
            <p:cNvSpPr/>
            <p:nvPr/>
          </p:nvSpPr>
          <p:spPr>
            <a:xfrm>
              <a:off x="2439124" y="2262873"/>
              <a:ext cx="5516473" cy="699819"/>
            </a:xfrm>
            <a:prstGeom prst="rect">
              <a:avLst/>
            </a:prstGeom>
            <a:noFill/>
            <a:ln w="28575">
              <a:solidFill>
                <a:srgbClr val="FEB78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solidFill>
                  <a:srgbClr val="FEB782"/>
                </a:solidFill>
              </a:endParaRPr>
            </a:p>
          </p:txBody>
        </p:sp>
        <p:cxnSp>
          <p:nvCxnSpPr>
            <p:cNvPr id="44" name="Conector recto 43">
              <a:extLst>
                <a:ext uri="{FF2B5EF4-FFF2-40B4-BE49-F238E27FC236}">
                  <a16:creationId xmlns:a16="http://schemas.microsoft.com/office/drawing/2014/main" id="{D4A1EE81-87B6-4673-7A63-55166AD32F7D}"/>
                </a:ext>
              </a:extLst>
            </p:cNvPr>
            <p:cNvCxnSpPr>
              <a:cxnSpLocks/>
            </p:cNvCxnSpPr>
            <p:nvPr/>
          </p:nvCxnSpPr>
          <p:spPr>
            <a:xfrm flipH="1">
              <a:off x="3836392" y="2425111"/>
              <a:ext cx="1416" cy="364115"/>
            </a:xfrm>
            <a:prstGeom prst="line">
              <a:avLst/>
            </a:prstGeom>
            <a:grpFill/>
            <a:ln>
              <a:solidFill>
                <a:schemeClr val="bg1"/>
              </a:solidFill>
            </a:ln>
          </p:spPr>
          <p:style>
            <a:lnRef idx="2">
              <a:schemeClr val="accent6"/>
            </a:lnRef>
            <a:fillRef idx="0">
              <a:schemeClr val="accent6"/>
            </a:fillRef>
            <a:effectRef idx="1">
              <a:schemeClr val="accent6"/>
            </a:effectRef>
            <a:fontRef idx="minor">
              <a:schemeClr val="tx1"/>
            </a:fontRef>
          </p:style>
        </p:cxnSp>
      </p:grpSp>
      <p:sp>
        <p:nvSpPr>
          <p:cNvPr id="93" name="Rectángulo 92">
            <a:extLst>
              <a:ext uri="{FF2B5EF4-FFF2-40B4-BE49-F238E27FC236}">
                <a16:creationId xmlns:a16="http://schemas.microsoft.com/office/drawing/2014/main" id="{BE71F7AF-94DD-6A54-3A0C-7722DFD385AE}"/>
              </a:ext>
            </a:extLst>
          </p:cNvPr>
          <p:cNvSpPr/>
          <p:nvPr/>
        </p:nvSpPr>
        <p:spPr>
          <a:xfrm>
            <a:off x="1695961" y="2463877"/>
            <a:ext cx="4721212" cy="1461444"/>
          </a:xfrm>
          <a:prstGeom prst="rect">
            <a:avLst/>
          </a:prstGeom>
          <a:solidFill>
            <a:srgbClr val="1866B8"/>
          </a:solidFill>
          <a:ln>
            <a:solidFill>
              <a:srgbClr val="1866B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grpSp>
        <p:nvGrpSpPr>
          <p:cNvPr id="95" name="Grupo 94">
            <a:extLst>
              <a:ext uri="{FF2B5EF4-FFF2-40B4-BE49-F238E27FC236}">
                <a16:creationId xmlns:a16="http://schemas.microsoft.com/office/drawing/2014/main" id="{A7D4B4DA-1297-7283-E644-331D23637BDE}"/>
              </a:ext>
            </a:extLst>
          </p:cNvPr>
          <p:cNvGrpSpPr/>
          <p:nvPr/>
        </p:nvGrpSpPr>
        <p:grpSpPr>
          <a:xfrm>
            <a:off x="1703235" y="4190192"/>
            <a:ext cx="4677831" cy="1392378"/>
            <a:chOff x="2483938" y="2261036"/>
            <a:chExt cx="5516473" cy="703694"/>
          </a:xfrm>
          <a:noFill/>
        </p:grpSpPr>
        <p:sp>
          <p:nvSpPr>
            <p:cNvPr id="96" name="Rectángulo 95">
              <a:extLst>
                <a:ext uri="{FF2B5EF4-FFF2-40B4-BE49-F238E27FC236}">
                  <a16:creationId xmlns:a16="http://schemas.microsoft.com/office/drawing/2014/main" id="{BE6D05E2-9B95-CA13-D8E7-F932B97AA0B5}"/>
                </a:ext>
              </a:extLst>
            </p:cNvPr>
            <p:cNvSpPr/>
            <p:nvPr/>
          </p:nvSpPr>
          <p:spPr>
            <a:xfrm>
              <a:off x="2483938" y="2261036"/>
              <a:ext cx="5516473" cy="703694"/>
            </a:xfrm>
            <a:prstGeom prst="rect">
              <a:avLst/>
            </a:prstGeom>
            <a:solidFill>
              <a:srgbClr val="9497DC"/>
            </a:solidFill>
            <a:ln>
              <a:solidFill>
                <a:srgbClr val="9497D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cxnSp>
          <p:nvCxnSpPr>
            <p:cNvPr id="97" name="Conector recto 96">
              <a:extLst>
                <a:ext uri="{FF2B5EF4-FFF2-40B4-BE49-F238E27FC236}">
                  <a16:creationId xmlns:a16="http://schemas.microsoft.com/office/drawing/2014/main" id="{E3F3EEBC-573C-8AB9-9193-8B07A52F1F70}"/>
                </a:ext>
              </a:extLst>
            </p:cNvPr>
            <p:cNvCxnSpPr>
              <a:cxnSpLocks/>
            </p:cNvCxnSpPr>
            <p:nvPr/>
          </p:nvCxnSpPr>
          <p:spPr>
            <a:xfrm>
              <a:off x="3837808" y="2425111"/>
              <a:ext cx="5069" cy="463058"/>
            </a:xfrm>
            <a:prstGeom prst="line">
              <a:avLst/>
            </a:prstGeom>
            <a:grpFill/>
            <a:ln>
              <a:solidFill>
                <a:schemeClr val="bg1"/>
              </a:solidFill>
            </a:ln>
          </p:spPr>
          <p:style>
            <a:lnRef idx="2">
              <a:schemeClr val="accent6"/>
            </a:lnRef>
            <a:fillRef idx="0">
              <a:schemeClr val="accent6"/>
            </a:fillRef>
            <a:effectRef idx="1">
              <a:schemeClr val="accent6"/>
            </a:effectRef>
            <a:fontRef idx="minor">
              <a:schemeClr val="tx1"/>
            </a:fontRef>
          </p:style>
        </p:cxnSp>
      </p:grpSp>
      <p:cxnSp>
        <p:nvCxnSpPr>
          <p:cNvPr id="136" name="Conector recto 135">
            <a:extLst>
              <a:ext uri="{FF2B5EF4-FFF2-40B4-BE49-F238E27FC236}">
                <a16:creationId xmlns:a16="http://schemas.microsoft.com/office/drawing/2014/main" id="{126B1223-2D06-163C-E868-BF09701D957F}"/>
              </a:ext>
            </a:extLst>
          </p:cNvPr>
          <p:cNvCxnSpPr>
            <a:cxnSpLocks/>
          </p:cNvCxnSpPr>
          <p:nvPr/>
        </p:nvCxnSpPr>
        <p:spPr>
          <a:xfrm>
            <a:off x="7751938" y="4610204"/>
            <a:ext cx="0" cy="131683"/>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sp>
        <p:nvSpPr>
          <p:cNvPr id="2" name="object 2"/>
          <p:cNvSpPr txBox="1"/>
          <p:nvPr/>
        </p:nvSpPr>
        <p:spPr>
          <a:xfrm>
            <a:off x="418838" y="6492618"/>
            <a:ext cx="3314961" cy="150682"/>
          </a:xfrm>
          <a:prstGeom prst="rect">
            <a:avLst/>
          </a:prstGeom>
        </p:spPr>
        <p:txBody>
          <a:bodyPr vert="horz" wrap="square" lIns="0" tIns="12065" rIns="0" bIns="0" rtlCol="0">
            <a:spAutoFit/>
          </a:bodyPr>
          <a:lstStyle/>
          <a:p>
            <a:pPr marL="12699">
              <a:spcBef>
                <a:spcPts val="95"/>
              </a:spcBef>
            </a:pPr>
            <a:r>
              <a:rPr sz="900" b="1" dirty="0">
                <a:solidFill>
                  <a:srgbClr val="2A2A2B"/>
                </a:solidFill>
                <a:latin typeface="Futura SC"/>
                <a:cs typeface="Futura SC"/>
              </a:rPr>
              <a:t>À</a:t>
            </a:r>
            <a:r>
              <a:rPr sz="900" b="1" spc="-5" dirty="0">
                <a:solidFill>
                  <a:srgbClr val="2A2A2B"/>
                </a:solidFill>
                <a:latin typeface="Futura SC"/>
                <a:cs typeface="Futura SC"/>
              </a:rPr>
              <a:t> </a:t>
            </a:r>
            <a:r>
              <a:rPr sz="900" b="1" dirty="0">
                <a:solidFill>
                  <a:srgbClr val="2A2A2B"/>
                </a:solidFill>
                <a:latin typeface="Futura SC"/>
                <a:cs typeface="Futura SC"/>
              </a:rPr>
              <a:t>LA</a:t>
            </a:r>
            <a:r>
              <a:rPr sz="900" b="1" spc="-5" dirty="0">
                <a:solidFill>
                  <a:srgbClr val="2A2A2B"/>
                </a:solidFill>
                <a:latin typeface="Futura SC"/>
                <a:cs typeface="Futura SC"/>
              </a:rPr>
              <a:t> </a:t>
            </a:r>
            <a:r>
              <a:rPr sz="900" b="1" dirty="0">
                <a:solidFill>
                  <a:srgbClr val="2A2A2B"/>
                </a:solidFill>
                <a:latin typeface="Futura SC"/>
                <a:cs typeface="Futura SC"/>
              </a:rPr>
              <a:t>RÉGION ÎLE-DE-FRANCE</a:t>
            </a:r>
            <a:r>
              <a:rPr sz="900" b="1" spc="-5" dirty="0">
                <a:solidFill>
                  <a:srgbClr val="2A2A2B"/>
                </a:solidFill>
                <a:latin typeface="Futura SC"/>
                <a:cs typeface="Futura SC"/>
              </a:rPr>
              <a:t> </a:t>
            </a:r>
            <a:r>
              <a:rPr sz="900" b="1" dirty="0">
                <a:solidFill>
                  <a:srgbClr val="2A2A2B"/>
                </a:solidFill>
                <a:latin typeface="Futura SC"/>
                <a:cs typeface="Futura SC"/>
              </a:rPr>
              <a:t>93400</a:t>
            </a:r>
            <a:r>
              <a:rPr sz="900" b="1" spc="-5" dirty="0">
                <a:solidFill>
                  <a:srgbClr val="2A2A2B"/>
                </a:solidFill>
                <a:latin typeface="Futura SC"/>
                <a:cs typeface="Futura SC"/>
              </a:rPr>
              <a:t> </a:t>
            </a:r>
            <a:r>
              <a:rPr sz="900" b="1" dirty="0">
                <a:solidFill>
                  <a:srgbClr val="2A2A2B"/>
                </a:solidFill>
                <a:latin typeface="Futura SC"/>
                <a:cs typeface="Futura SC"/>
              </a:rPr>
              <a:t>SAINT-</a:t>
            </a:r>
            <a:r>
              <a:rPr sz="900" b="1" spc="-10" dirty="0">
                <a:solidFill>
                  <a:srgbClr val="2A2A2B"/>
                </a:solidFill>
                <a:latin typeface="Futura SC"/>
                <a:cs typeface="Futura SC"/>
              </a:rPr>
              <a:t>OUEN-</a:t>
            </a:r>
            <a:r>
              <a:rPr sz="900" b="1" dirty="0">
                <a:solidFill>
                  <a:srgbClr val="2A2A2B"/>
                </a:solidFill>
                <a:latin typeface="Futura SC"/>
                <a:cs typeface="Futura SC"/>
              </a:rPr>
              <a:t>SUR-</a:t>
            </a:r>
            <a:r>
              <a:rPr sz="900" b="1" spc="-10" dirty="0">
                <a:solidFill>
                  <a:srgbClr val="2A2A2B"/>
                </a:solidFill>
                <a:latin typeface="Futura SC"/>
                <a:cs typeface="Futura SC"/>
              </a:rPr>
              <a:t>SEINE</a:t>
            </a:r>
            <a:endParaRPr sz="900" dirty="0">
              <a:latin typeface="Futura SC"/>
              <a:cs typeface="Futura SC"/>
            </a:endParaRPr>
          </a:p>
        </p:txBody>
      </p:sp>
      <p:grpSp>
        <p:nvGrpSpPr>
          <p:cNvPr id="3" name="object 3"/>
          <p:cNvGrpSpPr/>
          <p:nvPr/>
        </p:nvGrpSpPr>
        <p:grpSpPr>
          <a:xfrm>
            <a:off x="10210885" y="6371471"/>
            <a:ext cx="1815464" cy="415290"/>
            <a:chOff x="10190112" y="6194645"/>
            <a:chExt cx="1815464" cy="415290"/>
          </a:xfrm>
        </p:grpSpPr>
        <p:pic>
          <p:nvPicPr>
            <p:cNvPr id="4" name="object 4"/>
            <p:cNvPicPr/>
            <p:nvPr/>
          </p:nvPicPr>
          <p:blipFill>
            <a:blip r:embed="rId3" cstate="print"/>
            <a:stretch>
              <a:fillRect/>
            </a:stretch>
          </p:blipFill>
          <p:spPr>
            <a:xfrm>
              <a:off x="10565452" y="6194645"/>
              <a:ext cx="1439736" cy="415132"/>
            </a:xfrm>
            <a:prstGeom prst="rect">
              <a:avLst/>
            </a:prstGeom>
          </p:spPr>
        </p:pic>
        <p:pic>
          <p:nvPicPr>
            <p:cNvPr id="5" name="object 5"/>
            <p:cNvPicPr/>
            <p:nvPr/>
          </p:nvPicPr>
          <p:blipFill>
            <a:blip r:embed="rId4" cstate="print"/>
            <a:stretch>
              <a:fillRect/>
            </a:stretch>
          </p:blipFill>
          <p:spPr>
            <a:xfrm>
              <a:off x="10190112" y="6252377"/>
              <a:ext cx="336550" cy="346710"/>
            </a:xfrm>
            <a:prstGeom prst="rect">
              <a:avLst/>
            </a:prstGeom>
          </p:spPr>
        </p:pic>
      </p:grpSp>
      <p:grpSp>
        <p:nvGrpSpPr>
          <p:cNvPr id="109" name="Grupo 108">
            <a:extLst>
              <a:ext uri="{FF2B5EF4-FFF2-40B4-BE49-F238E27FC236}">
                <a16:creationId xmlns:a16="http://schemas.microsoft.com/office/drawing/2014/main" id="{97C6BFF7-FE23-EBEA-2165-F89D6EE3B5FD}"/>
              </a:ext>
            </a:extLst>
          </p:cNvPr>
          <p:cNvGrpSpPr/>
          <p:nvPr/>
        </p:nvGrpSpPr>
        <p:grpSpPr>
          <a:xfrm>
            <a:off x="238432" y="142943"/>
            <a:ext cx="1855975" cy="978915"/>
            <a:chOff x="300485" y="209973"/>
            <a:chExt cx="2140585" cy="1129030"/>
          </a:xfrm>
        </p:grpSpPr>
        <p:grpSp>
          <p:nvGrpSpPr>
            <p:cNvPr id="6" name="object 6"/>
            <p:cNvGrpSpPr/>
            <p:nvPr/>
          </p:nvGrpSpPr>
          <p:grpSpPr>
            <a:xfrm>
              <a:off x="300485" y="209973"/>
              <a:ext cx="2140585" cy="1129030"/>
              <a:chOff x="298550" y="207366"/>
              <a:chExt cx="2140585" cy="1129030"/>
            </a:xfrm>
          </p:grpSpPr>
          <p:sp>
            <p:nvSpPr>
              <p:cNvPr id="7" name="object 7"/>
              <p:cNvSpPr/>
              <p:nvPr/>
            </p:nvSpPr>
            <p:spPr>
              <a:xfrm>
                <a:off x="359613" y="228904"/>
                <a:ext cx="510540" cy="343535"/>
              </a:xfrm>
              <a:custGeom>
                <a:avLst/>
                <a:gdLst/>
                <a:ahLst/>
                <a:cxnLst/>
                <a:rect l="l" t="t" r="r" b="b"/>
                <a:pathLst>
                  <a:path w="510540" h="343534">
                    <a:moveTo>
                      <a:pt x="139204" y="596"/>
                    </a:moveTo>
                    <a:lnTo>
                      <a:pt x="0" y="596"/>
                    </a:lnTo>
                    <a:lnTo>
                      <a:pt x="0" y="75526"/>
                    </a:lnTo>
                    <a:lnTo>
                      <a:pt x="50038" y="75526"/>
                    </a:lnTo>
                    <a:lnTo>
                      <a:pt x="50038" y="343496"/>
                    </a:lnTo>
                    <a:lnTo>
                      <a:pt x="139204" y="343496"/>
                    </a:lnTo>
                    <a:lnTo>
                      <a:pt x="139204" y="75526"/>
                    </a:lnTo>
                    <a:lnTo>
                      <a:pt x="139204" y="596"/>
                    </a:lnTo>
                    <a:close/>
                  </a:path>
                  <a:path w="510540" h="343534">
                    <a:moveTo>
                      <a:pt x="509968" y="204266"/>
                    </a:moveTo>
                    <a:lnTo>
                      <a:pt x="468579" y="204266"/>
                    </a:lnTo>
                    <a:lnTo>
                      <a:pt x="468579" y="69151"/>
                    </a:lnTo>
                    <a:lnTo>
                      <a:pt x="468579" y="0"/>
                    </a:lnTo>
                    <a:lnTo>
                      <a:pt x="385775" y="0"/>
                    </a:lnTo>
                    <a:lnTo>
                      <a:pt x="385775" y="69151"/>
                    </a:lnTo>
                    <a:lnTo>
                      <a:pt x="385775" y="204266"/>
                    </a:lnTo>
                    <a:lnTo>
                      <a:pt x="307073" y="204266"/>
                    </a:lnTo>
                    <a:lnTo>
                      <a:pt x="385775" y="69151"/>
                    </a:lnTo>
                    <a:lnTo>
                      <a:pt x="385775" y="0"/>
                    </a:lnTo>
                    <a:lnTo>
                      <a:pt x="351205" y="0"/>
                    </a:lnTo>
                    <a:lnTo>
                      <a:pt x="220179" y="215188"/>
                    </a:lnTo>
                    <a:lnTo>
                      <a:pt x="220179" y="272503"/>
                    </a:lnTo>
                    <a:lnTo>
                      <a:pt x="385775" y="272503"/>
                    </a:lnTo>
                    <a:lnTo>
                      <a:pt x="385775" y="343027"/>
                    </a:lnTo>
                    <a:lnTo>
                      <a:pt x="468579" y="343027"/>
                    </a:lnTo>
                    <a:lnTo>
                      <a:pt x="468579" y="272503"/>
                    </a:lnTo>
                    <a:lnTo>
                      <a:pt x="509968" y="272503"/>
                    </a:lnTo>
                    <a:lnTo>
                      <a:pt x="509968" y="204266"/>
                    </a:lnTo>
                    <a:close/>
                  </a:path>
                </a:pathLst>
              </a:custGeom>
              <a:solidFill>
                <a:srgbClr val="1D1D1B"/>
              </a:solidFill>
            </p:spPr>
            <p:txBody>
              <a:bodyPr wrap="square" lIns="0" tIns="0" rIns="0" bIns="0" rtlCol="0"/>
              <a:lstStyle/>
              <a:p>
                <a:endParaRPr sz="1799"/>
              </a:p>
            </p:txBody>
          </p:sp>
          <p:pic>
            <p:nvPicPr>
              <p:cNvPr id="8" name="object 8"/>
              <p:cNvPicPr/>
              <p:nvPr/>
            </p:nvPicPr>
            <p:blipFill>
              <a:blip r:embed="rId5" cstate="print"/>
              <a:stretch>
                <a:fillRect/>
              </a:stretch>
            </p:blipFill>
            <p:spPr>
              <a:xfrm>
                <a:off x="887222" y="207366"/>
                <a:ext cx="287357" cy="89077"/>
              </a:xfrm>
              <a:prstGeom prst="rect">
                <a:avLst/>
              </a:prstGeom>
            </p:spPr>
          </p:pic>
          <p:pic>
            <p:nvPicPr>
              <p:cNvPr id="9" name="object 9"/>
              <p:cNvPicPr/>
              <p:nvPr/>
            </p:nvPicPr>
            <p:blipFill>
              <a:blip r:embed="rId6" cstate="print"/>
              <a:stretch>
                <a:fillRect/>
              </a:stretch>
            </p:blipFill>
            <p:spPr>
              <a:xfrm>
                <a:off x="899372" y="386761"/>
                <a:ext cx="74701" cy="130695"/>
              </a:xfrm>
              <a:prstGeom prst="rect">
                <a:avLst/>
              </a:prstGeom>
            </p:spPr>
          </p:pic>
          <p:pic>
            <p:nvPicPr>
              <p:cNvPr id="10" name="object 10"/>
              <p:cNvPicPr/>
              <p:nvPr/>
            </p:nvPicPr>
            <p:blipFill>
              <a:blip r:embed="rId7" cstate="print"/>
              <a:stretch>
                <a:fillRect/>
              </a:stretch>
            </p:blipFill>
            <p:spPr>
              <a:xfrm>
                <a:off x="995152" y="383217"/>
                <a:ext cx="140804" cy="134239"/>
              </a:xfrm>
              <a:prstGeom prst="rect">
                <a:avLst/>
              </a:prstGeom>
            </p:spPr>
          </p:pic>
          <p:pic>
            <p:nvPicPr>
              <p:cNvPr id="11" name="object 11"/>
              <p:cNvPicPr/>
              <p:nvPr/>
            </p:nvPicPr>
            <p:blipFill>
              <a:blip r:embed="rId8" cstate="print"/>
              <a:stretch>
                <a:fillRect/>
              </a:stretch>
            </p:blipFill>
            <p:spPr>
              <a:xfrm>
                <a:off x="1156864" y="386761"/>
                <a:ext cx="110794" cy="130695"/>
              </a:xfrm>
              <a:prstGeom prst="rect">
                <a:avLst/>
              </a:prstGeom>
            </p:spPr>
          </p:pic>
          <p:pic>
            <p:nvPicPr>
              <p:cNvPr id="12" name="object 12"/>
              <p:cNvPicPr/>
              <p:nvPr/>
            </p:nvPicPr>
            <p:blipFill>
              <a:blip r:embed="rId9" cstate="print"/>
              <a:stretch>
                <a:fillRect/>
              </a:stretch>
            </p:blipFill>
            <p:spPr>
              <a:xfrm>
                <a:off x="1294297" y="386756"/>
                <a:ext cx="246555" cy="127154"/>
              </a:xfrm>
              <a:prstGeom prst="rect">
                <a:avLst/>
              </a:prstGeom>
            </p:spPr>
          </p:pic>
          <p:pic>
            <p:nvPicPr>
              <p:cNvPr id="13" name="object 13"/>
              <p:cNvPicPr/>
              <p:nvPr/>
            </p:nvPicPr>
            <p:blipFill>
              <a:blip r:embed="rId10" cstate="print"/>
              <a:stretch>
                <a:fillRect/>
              </a:stretch>
            </p:blipFill>
            <p:spPr>
              <a:xfrm>
                <a:off x="1567492" y="338367"/>
                <a:ext cx="72339" cy="175539"/>
              </a:xfrm>
              <a:prstGeom prst="rect">
                <a:avLst/>
              </a:prstGeom>
            </p:spPr>
          </p:pic>
          <p:pic>
            <p:nvPicPr>
              <p:cNvPr id="14" name="object 14"/>
              <p:cNvPicPr/>
              <p:nvPr/>
            </p:nvPicPr>
            <p:blipFill>
              <a:blip r:embed="rId11" cstate="print"/>
              <a:stretch>
                <a:fillRect/>
              </a:stretch>
            </p:blipFill>
            <p:spPr>
              <a:xfrm>
                <a:off x="1663613" y="383217"/>
                <a:ext cx="184307" cy="134238"/>
              </a:xfrm>
              <a:prstGeom prst="rect">
                <a:avLst/>
              </a:prstGeom>
            </p:spPr>
          </p:pic>
          <p:sp>
            <p:nvSpPr>
              <p:cNvPr id="15" name="object 15"/>
              <p:cNvSpPr/>
              <p:nvPr/>
            </p:nvSpPr>
            <p:spPr>
              <a:xfrm>
                <a:off x="298538" y="584237"/>
                <a:ext cx="2140585" cy="751840"/>
              </a:xfrm>
              <a:custGeom>
                <a:avLst/>
                <a:gdLst/>
                <a:ahLst/>
                <a:cxnLst/>
                <a:rect l="l" t="t" r="r" b="b"/>
                <a:pathLst>
                  <a:path w="2140585" h="751840">
                    <a:moveTo>
                      <a:pt x="543864" y="36817"/>
                    </a:moveTo>
                    <a:lnTo>
                      <a:pt x="499681" y="20421"/>
                    </a:lnTo>
                    <a:lnTo>
                      <a:pt x="457619" y="8966"/>
                    </a:lnTo>
                    <a:lnTo>
                      <a:pt x="416267" y="2247"/>
                    </a:lnTo>
                    <a:lnTo>
                      <a:pt x="374205" y="0"/>
                    </a:lnTo>
                    <a:lnTo>
                      <a:pt x="337388" y="1752"/>
                    </a:lnTo>
                    <a:lnTo>
                      <a:pt x="266230" y="15671"/>
                    </a:lnTo>
                    <a:lnTo>
                      <a:pt x="198970" y="43141"/>
                    </a:lnTo>
                    <a:lnTo>
                      <a:pt x="139357" y="81851"/>
                    </a:lnTo>
                    <a:lnTo>
                      <a:pt x="88252" y="131254"/>
                    </a:lnTo>
                    <a:lnTo>
                      <a:pt x="47244" y="190258"/>
                    </a:lnTo>
                    <a:lnTo>
                      <a:pt x="17233" y="258406"/>
                    </a:lnTo>
                    <a:lnTo>
                      <a:pt x="1917" y="333705"/>
                    </a:lnTo>
                    <a:lnTo>
                      <a:pt x="0" y="373913"/>
                    </a:lnTo>
                    <a:lnTo>
                      <a:pt x="1943" y="414197"/>
                    </a:lnTo>
                    <a:lnTo>
                      <a:pt x="7785" y="452882"/>
                    </a:lnTo>
                    <a:lnTo>
                      <a:pt x="17500" y="489966"/>
                    </a:lnTo>
                    <a:lnTo>
                      <a:pt x="47929" y="558990"/>
                    </a:lnTo>
                    <a:lnTo>
                      <a:pt x="89166" y="618959"/>
                    </a:lnTo>
                    <a:lnTo>
                      <a:pt x="140271" y="669239"/>
                    </a:lnTo>
                    <a:lnTo>
                      <a:pt x="199656" y="708418"/>
                    </a:lnTo>
                    <a:lnTo>
                      <a:pt x="266420" y="735939"/>
                    </a:lnTo>
                    <a:lnTo>
                      <a:pt x="336880" y="749871"/>
                    </a:lnTo>
                    <a:lnTo>
                      <a:pt x="373253" y="751611"/>
                    </a:lnTo>
                    <a:lnTo>
                      <a:pt x="391223" y="751166"/>
                    </a:lnTo>
                    <a:lnTo>
                      <a:pt x="445833" y="744524"/>
                    </a:lnTo>
                    <a:lnTo>
                      <a:pt x="484022" y="735444"/>
                    </a:lnTo>
                    <a:lnTo>
                      <a:pt x="543864" y="715733"/>
                    </a:lnTo>
                    <a:lnTo>
                      <a:pt x="543864" y="496671"/>
                    </a:lnTo>
                    <a:lnTo>
                      <a:pt x="507403" y="529729"/>
                    </a:lnTo>
                    <a:lnTo>
                      <a:pt x="468693" y="553326"/>
                    </a:lnTo>
                    <a:lnTo>
                      <a:pt x="427748" y="567486"/>
                    </a:lnTo>
                    <a:lnTo>
                      <a:pt x="384568" y="572198"/>
                    </a:lnTo>
                    <a:lnTo>
                      <a:pt x="364655" y="571258"/>
                    </a:lnTo>
                    <a:lnTo>
                      <a:pt x="326961" y="563714"/>
                    </a:lnTo>
                    <a:lnTo>
                      <a:pt x="276529" y="539165"/>
                    </a:lnTo>
                    <a:lnTo>
                      <a:pt x="236105" y="501751"/>
                    </a:lnTo>
                    <a:lnTo>
                      <a:pt x="207835" y="453224"/>
                    </a:lnTo>
                    <a:lnTo>
                      <a:pt x="196888" y="415696"/>
                    </a:lnTo>
                    <a:lnTo>
                      <a:pt x="193230" y="374865"/>
                    </a:lnTo>
                    <a:lnTo>
                      <a:pt x="194144" y="354444"/>
                    </a:lnTo>
                    <a:lnTo>
                      <a:pt x="201447" y="315734"/>
                    </a:lnTo>
                    <a:lnTo>
                      <a:pt x="215823" y="280123"/>
                    </a:lnTo>
                    <a:lnTo>
                      <a:pt x="247891" y="235585"/>
                    </a:lnTo>
                    <a:lnTo>
                      <a:pt x="291642" y="202742"/>
                    </a:lnTo>
                    <a:lnTo>
                      <a:pt x="326758" y="187909"/>
                    </a:lnTo>
                    <a:lnTo>
                      <a:pt x="365163" y="180352"/>
                    </a:lnTo>
                    <a:lnTo>
                      <a:pt x="385508" y="179400"/>
                    </a:lnTo>
                    <a:lnTo>
                      <a:pt x="430745" y="184302"/>
                    </a:lnTo>
                    <a:lnTo>
                      <a:pt x="472224" y="198996"/>
                    </a:lnTo>
                    <a:lnTo>
                      <a:pt x="509930" y="223481"/>
                    </a:lnTo>
                    <a:lnTo>
                      <a:pt x="543864" y="257771"/>
                    </a:lnTo>
                    <a:lnTo>
                      <a:pt x="543864" y="36817"/>
                    </a:lnTo>
                    <a:close/>
                  </a:path>
                  <a:path w="2140585" h="751840">
                    <a:moveTo>
                      <a:pt x="845489" y="19824"/>
                    </a:moveTo>
                    <a:lnTo>
                      <a:pt x="660742" y="19824"/>
                    </a:lnTo>
                    <a:lnTo>
                      <a:pt x="660742" y="731786"/>
                    </a:lnTo>
                    <a:lnTo>
                      <a:pt x="845489" y="731786"/>
                    </a:lnTo>
                    <a:lnTo>
                      <a:pt x="845489" y="19824"/>
                    </a:lnTo>
                    <a:close/>
                  </a:path>
                  <a:path w="2140585" h="751840">
                    <a:moveTo>
                      <a:pt x="1669288" y="731786"/>
                    </a:moveTo>
                    <a:lnTo>
                      <a:pt x="1622285" y="608088"/>
                    </a:lnTo>
                    <a:lnTo>
                      <a:pt x="1568831" y="467398"/>
                    </a:lnTo>
                    <a:lnTo>
                      <a:pt x="1478775" y="230403"/>
                    </a:lnTo>
                    <a:lnTo>
                      <a:pt x="1398765" y="19824"/>
                    </a:lnTo>
                    <a:lnTo>
                      <a:pt x="1380858" y="19824"/>
                    </a:lnTo>
                    <a:lnTo>
                      <a:pt x="1380858" y="467398"/>
                    </a:lnTo>
                    <a:lnTo>
                      <a:pt x="1214970" y="467398"/>
                    </a:lnTo>
                    <a:lnTo>
                      <a:pt x="1297914" y="230403"/>
                    </a:lnTo>
                    <a:lnTo>
                      <a:pt x="1380858" y="467398"/>
                    </a:lnTo>
                    <a:lnTo>
                      <a:pt x="1380858" y="19824"/>
                    </a:lnTo>
                    <a:lnTo>
                      <a:pt x="1197051" y="19824"/>
                    </a:lnTo>
                    <a:lnTo>
                      <a:pt x="926541" y="731786"/>
                    </a:lnTo>
                    <a:lnTo>
                      <a:pt x="1123543" y="731786"/>
                    </a:lnTo>
                    <a:lnTo>
                      <a:pt x="1165948" y="608088"/>
                    </a:lnTo>
                    <a:lnTo>
                      <a:pt x="1429880" y="608088"/>
                    </a:lnTo>
                    <a:lnTo>
                      <a:pt x="1472285" y="731786"/>
                    </a:lnTo>
                    <a:lnTo>
                      <a:pt x="1669288" y="731786"/>
                    </a:lnTo>
                    <a:close/>
                  </a:path>
                  <a:path w="2140585" h="751840">
                    <a:moveTo>
                      <a:pt x="2140572" y="20358"/>
                    </a:moveTo>
                    <a:lnTo>
                      <a:pt x="1652320" y="20358"/>
                    </a:lnTo>
                    <a:lnTo>
                      <a:pt x="1652320" y="176568"/>
                    </a:lnTo>
                    <a:lnTo>
                      <a:pt x="1804073" y="176568"/>
                    </a:lnTo>
                    <a:lnTo>
                      <a:pt x="1804073" y="731558"/>
                    </a:lnTo>
                    <a:lnTo>
                      <a:pt x="1988820" y="731558"/>
                    </a:lnTo>
                    <a:lnTo>
                      <a:pt x="1988820" y="176568"/>
                    </a:lnTo>
                    <a:lnTo>
                      <a:pt x="2140572" y="176568"/>
                    </a:lnTo>
                    <a:lnTo>
                      <a:pt x="2140572" y="20358"/>
                    </a:lnTo>
                    <a:close/>
                  </a:path>
                </a:pathLst>
              </a:custGeom>
              <a:solidFill>
                <a:srgbClr val="1D1D1B"/>
              </a:solidFill>
            </p:spPr>
            <p:txBody>
              <a:bodyPr wrap="square" lIns="0" tIns="0" rIns="0" bIns="0" rtlCol="0"/>
              <a:lstStyle/>
              <a:p>
                <a:endParaRPr sz="1799"/>
              </a:p>
            </p:txBody>
          </p:sp>
        </p:grpSp>
        <p:grpSp>
          <p:nvGrpSpPr>
            <p:cNvPr id="16" name="object 16"/>
            <p:cNvGrpSpPr/>
            <p:nvPr/>
          </p:nvGrpSpPr>
          <p:grpSpPr>
            <a:xfrm>
              <a:off x="1925996" y="386767"/>
              <a:ext cx="205104" cy="127635"/>
              <a:chOff x="1925995" y="386767"/>
              <a:chExt cx="205104" cy="127635"/>
            </a:xfrm>
          </p:grpSpPr>
          <p:pic>
            <p:nvPicPr>
              <p:cNvPr id="17" name="object 17"/>
              <p:cNvPicPr/>
              <p:nvPr/>
            </p:nvPicPr>
            <p:blipFill>
              <a:blip r:embed="rId12" cstate="print"/>
              <a:stretch>
                <a:fillRect/>
              </a:stretch>
            </p:blipFill>
            <p:spPr>
              <a:xfrm>
                <a:off x="1925995" y="386767"/>
                <a:ext cx="111467" cy="127139"/>
              </a:xfrm>
              <a:prstGeom prst="rect">
                <a:avLst/>
              </a:prstGeom>
            </p:spPr>
          </p:pic>
          <p:pic>
            <p:nvPicPr>
              <p:cNvPr id="18" name="object 18"/>
              <p:cNvPicPr/>
              <p:nvPr/>
            </p:nvPicPr>
            <p:blipFill>
              <a:blip r:embed="rId13" cstate="print"/>
              <a:stretch>
                <a:fillRect/>
              </a:stretch>
            </p:blipFill>
            <p:spPr>
              <a:xfrm>
                <a:off x="2058549" y="386767"/>
                <a:ext cx="72339" cy="127139"/>
              </a:xfrm>
              <a:prstGeom prst="rect">
                <a:avLst/>
              </a:prstGeom>
            </p:spPr>
          </p:pic>
        </p:grpSp>
        <p:pic>
          <p:nvPicPr>
            <p:cNvPr id="19" name="object 19"/>
            <p:cNvPicPr/>
            <p:nvPr/>
          </p:nvPicPr>
          <p:blipFill>
            <a:blip r:embed="rId14" cstate="print"/>
            <a:stretch>
              <a:fillRect/>
            </a:stretch>
          </p:blipFill>
          <p:spPr>
            <a:xfrm>
              <a:off x="2211995" y="386761"/>
              <a:ext cx="215683" cy="127152"/>
            </a:xfrm>
            <a:prstGeom prst="rect">
              <a:avLst/>
            </a:prstGeom>
          </p:spPr>
        </p:pic>
      </p:grpSp>
      <p:pic>
        <p:nvPicPr>
          <p:cNvPr id="20" name="object 20"/>
          <p:cNvPicPr/>
          <p:nvPr/>
        </p:nvPicPr>
        <p:blipFill>
          <a:blip r:embed="rId15" cstate="print"/>
          <a:stretch>
            <a:fillRect/>
          </a:stretch>
        </p:blipFill>
        <p:spPr>
          <a:xfrm>
            <a:off x="7619411" y="6335330"/>
            <a:ext cx="947102" cy="540042"/>
          </a:xfrm>
          <a:prstGeom prst="rect">
            <a:avLst/>
          </a:prstGeom>
        </p:spPr>
      </p:pic>
      <p:pic>
        <p:nvPicPr>
          <p:cNvPr id="21" name="object 21"/>
          <p:cNvPicPr/>
          <p:nvPr/>
        </p:nvPicPr>
        <p:blipFill>
          <a:blip r:embed="rId16" cstate="print"/>
          <a:stretch>
            <a:fillRect/>
          </a:stretch>
        </p:blipFill>
        <p:spPr>
          <a:xfrm>
            <a:off x="8961898" y="6414545"/>
            <a:ext cx="794035" cy="376025"/>
          </a:xfrm>
          <a:prstGeom prst="rect">
            <a:avLst/>
          </a:prstGeom>
        </p:spPr>
      </p:pic>
      <p:sp>
        <p:nvSpPr>
          <p:cNvPr id="23" name="object 23"/>
          <p:cNvSpPr txBox="1"/>
          <p:nvPr/>
        </p:nvSpPr>
        <p:spPr>
          <a:xfrm>
            <a:off x="11616715" y="278884"/>
            <a:ext cx="256480" cy="4065904"/>
          </a:xfrm>
          <a:prstGeom prst="rect">
            <a:avLst/>
          </a:prstGeom>
        </p:spPr>
        <p:txBody>
          <a:bodyPr vert="vert270" wrap="square" lIns="0" tIns="0" rIns="0" bIns="0" rtlCol="0">
            <a:spAutoFit/>
          </a:bodyPr>
          <a:lstStyle/>
          <a:p>
            <a:pPr marL="12699">
              <a:lnSpc>
                <a:spcPts val="1019"/>
              </a:lnSpc>
            </a:pPr>
            <a:r>
              <a:rPr sz="1050" b="1" spc="50" dirty="0">
                <a:solidFill>
                  <a:srgbClr val="2A2A2B"/>
                </a:solidFill>
                <a:latin typeface="Futura SC"/>
                <a:cs typeface="Futura SC"/>
              </a:rPr>
              <a:t>CONFÉRENCE</a:t>
            </a:r>
            <a:r>
              <a:rPr sz="1050" b="1" spc="155" dirty="0">
                <a:solidFill>
                  <a:srgbClr val="2A2A2B"/>
                </a:solidFill>
                <a:latin typeface="Futura SC"/>
                <a:cs typeface="Futura SC"/>
              </a:rPr>
              <a:t> </a:t>
            </a:r>
            <a:r>
              <a:rPr sz="1050" b="1" dirty="0">
                <a:solidFill>
                  <a:srgbClr val="2A2A2B"/>
                </a:solidFill>
                <a:latin typeface="Futura SC"/>
                <a:cs typeface="Futura SC"/>
              </a:rPr>
              <a:t>DES</a:t>
            </a:r>
            <a:r>
              <a:rPr sz="1050" b="1" spc="155" dirty="0">
                <a:solidFill>
                  <a:srgbClr val="2A2A2B"/>
                </a:solidFill>
                <a:latin typeface="Futura SC"/>
                <a:cs typeface="Futura SC"/>
              </a:rPr>
              <a:t> </a:t>
            </a:r>
            <a:r>
              <a:rPr sz="1050" b="1" spc="50" dirty="0">
                <a:solidFill>
                  <a:srgbClr val="2A2A2B"/>
                </a:solidFill>
                <a:latin typeface="Futura SC"/>
                <a:cs typeface="Futura SC"/>
              </a:rPr>
              <a:t>INSPECTEURS</a:t>
            </a:r>
            <a:r>
              <a:rPr sz="1050" b="1" spc="160" dirty="0">
                <a:solidFill>
                  <a:srgbClr val="2A2A2B"/>
                </a:solidFill>
                <a:latin typeface="Futura SC"/>
                <a:cs typeface="Futura SC"/>
              </a:rPr>
              <a:t> </a:t>
            </a:r>
            <a:r>
              <a:rPr sz="1050" b="1" dirty="0">
                <a:solidFill>
                  <a:srgbClr val="2A2A2B"/>
                </a:solidFill>
                <a:latin typeface="Futura SC"/>
                <a:cs typeface="Futura SC"/>
              </a:rPr>
              <a:t>ET</a:t>
            </a:r>
            <a:r>
              <a:rPr sz="1050" b="1" spc="155" dirty="0">
                <a:solidFill>
                  <a:srgbClr val="2A2A2B"/>
                </a:solidFill>
                <a:latin typeface="Futura SC"/>
                <a:cs typeface="Futura SC"/>
              </a:rPr>
              <a:t> </a:t>
            </a:r>
            <a:r>
              <a:rPr sz="1050" b="1" spc="45" dirty="0">
                <a:solidFill>
                  <a:srgbClr val="2A2A2B"/>
                </a:solidFill>
                <a:latin typeface="Futura SC"/>
                <a:cs typeface="Futura SC"/>
              </a:rPr>
              <a:t>AUDITEURS</a:t>
            </a:r>
            <a:r>
              <a:rPr sz="1050" b="1" spc="160" dirty="0">
                <a:solidFill>
                  <a:srgbClr val="2A2A2B"/>
                </a:solidFill>
                <a:latin typeface="Futura SC"/>
                <a:cs typeface="Futura SC"/>
              </a:rPr>
              <a:t> </a:t>
            </a:r>
            <a:r>
              <a:rPr sz="1050" b="1" spc="-10" dirty="0">
                <a:solidFill>
                  <a:srgbClr val="2A2A2B"/>
                </a:solidFill>
                <a:latin typeface="Futura SC"/>
                <a:cs typeface="Futura SC"/>
              </a:rPr>
              <a:t>TERRITORIAUX</a:t>
            </a:r>
            <a:endParaRPr sz="1050" dirty="0">
              <a:latin typeface="Futura SC"/>
              <a:cs typeface="Futura SC"/>
            </a:endParaRPr>
          </a:p>
        </p:txBody>
      </p:sp>
      <p:grpSp>
        <p:nvGrpSpPr>
          <p:cNvPr id="24" name="object 24"/>
          <p:cNvGrpSpPr/>
          <p:nvPr/>
        </p:nvGrpSpPr>
        <p:grpSpPr>
          <a:xfrm>
            <a:off x="-9995" y="1472721"/>
            <a:ext cx="592746" cy="4800600"/>
            <a:chOff x="0" y="2081377"/>
            <a:chExt cx="1159510" cy="4211320"/>
          </a:xfrm>
        </p:grpSpPr>
        <p:pic>
          <p:nvPicPr>
            <p:cNvPr id="25" name="object 25"/>
            <p:cNvPicPr/>
            <p:nvPr/>
          </p:nvPicPr>
          <p:blipFill>
            <a:blip r:embed="rId17" cstate="print"/>
            <a:stretch>
              <a:fillRect/>
            </a:stretch>
          </p:blipFill>
          <p:spPr>
            <a:xfrm>
              <a:off x="992352" y="2081377"/>
              <a:ext cx="166827" cy="4210964"/>
            </a:xfrm>
            <a:prstGeom prst="rect">
              <a:avLst/>
            </a:prstGeom>
          </p:spPr>
        </p:pic>
        <p:pic>
          <p:nvPicPr>
            <p:cNvPr id="26" name="object 26"/>
            <p:cNvPicPr/>
            <p:nvPr/>
          </p:nvPicPr>
          <p:blipFill>
            <a:blip r:embed="rId18" cstate="print"/>
            <a:stretch>
              <a:fillRect/>
            </a:stretch>
          </p:blipFill>
          <p:spPr>
            <a:xfrm>
              <a:off x="825525" y="2081377"/>
              <a:ext cx="166827" cy="4210964"/>
            </a:xfrm>
            <a:prstGeom prst="rect">
              <a:avLst/>
            </a:prstGeom>
          </p:spPr>
        </p:pic>
        <p:pic>
          <p:nvPicPr>
            <p:cNvPr id="27" name="object 27"/>
            <p:cNvPicPr/>
            <p:nvPr/>
          </p:nvPicPr>
          <p:blipFill>
            <a:blip r:embed="rId19" cstate="print"/>
            <a:stretch>
              <a:fillRect/>
            </a:stretch>
          </p:blipFill>
          <p:spPr>
            <a:xfrm>
              <a:off x="325018" y="2081377"/>
              <a:ext cx="166839" cy="4210964"/>
            </a:xfrm>
            <a:prstGeom prst="rect">
              <a:avLst/>
            </a:prstGeom>
          </p:spPr>
        </p:pic>
        <p:pic>
          <p:nvPicPr>
            <p:cNvPr id="28" name="object 28"/>
            <p:cNvPicPr/>
            <p:nvPr/>
          </p:nvPicPr>
          <p:blipFill>
            <a:blip r:embed="rId20" cstate="print"/>
            <a:stretch>
              <a:fillRect/>
            </a:stretch>
          </p:blipFill>
          <p:spPr>
            <a:xfrm>
              <a:off x="147802" y="2081377"/>
              <a:ext cx="177215" cy="4210964"/>
            </a:xfrm>
            <a:prstGeom prst="rect">
              <a:avLst/>
            </a:prstGeom>
          </p:spPr>
        </p:pic>
        <p:pic>
          <p:nvPicPr>
            <p:cNvPr id="29" name="object 29"/>
            <p:cNvPicPr/>
            <p:nvPr/>
          </p:nvPicPr>
          <p:blipFill>
            <a:blip r:embed="rId21" cstate="print"/>
            <a:stretch>
              <a:fillRect/>
            </a:stretch>
          </p:blipFill>
          <p:spPr>
            <a:xfrm>
              <a:off x="0" y="2081377"/>
              <a:ext cx="158178" cy="4210964"/>
            </a:xfrm>
            <a:prstGeom prst="rect">
              <a:avLst/>
            </a:prstGeom>
          </p:spPr>
        </p:pic>
        <p:pic>
          <p:nvPicPr>
            <p:cNvPr id="30" name="object 30"/>
            <p:cNvPicPr/>
            <p:nvPr/>
          </p:nvPicPr>
          <p:blipFill>
            <a:blip r:embed="rId22" cstate="print"/>
            <a:stretch>
              <a:fillRect/>
            </a:stretch>
          </p:blipFill>
          <p:spPr>
            <a:xfrm>
              <a:off x="0" y="4302696"/>
              <a:ext cx="491858" cy="1989645"/>
            </a:xfrm>
            <a:prstGeom prst="rect">
              <a:avLst/>
            </a:prstGeom>
          </p:spPr>
        </p:pic>
        <p:pic>
          <p:nvPicPr>
            <p:cNvPr id="31" name="object 31"/>
            <p:cNvPicPr/>
            <p:nvPr/>
          </p:nvPicPr>
          <p:blipFill>
            <a:blip r:embed="rId23" cstate="print"/>
            <a:stretch>
              <a:fillRect/>
            </a:stretch>
          </p:blipFill>
          <p:spPr>
            <a:xfrm>
              <a:off x="491858" y="2081377"/>
              <a:ext cx="166827" cy="4210964"/>
            </a:xfrm>
            <a:prstGeom prst="rect">
              <a:avLst/>
            </a:prstGeom>
          </p:spPr>
        </p:pic>
        <p:pic>
          <p:nvPicPr>
            <p:cNvPr id="32" name="object 32"/>
            <p:cNvPicPr/>
            <p:nvPr/>
          </p:nvPicPr>
          <p:blipFill>
            <a:blip r:embed="rId24" cstate="print"/>
            <a:stretch>
              <a:fillRect/>
            </a:stretch>
          </p:blipFill>
          <p:spPr>
            <a:xfrm>
              <a:off x="658685" y="2081377"/>
              <a:ext cx="166827" cy="4210964"/>
            </a:xfrm>
            <a:prstGeom prst="rect">
              <a:avLst/>
            </a:prstGeom>
          </p:spPr>
        </p:pic>
        <p:pic>
          <p:nvPicPr>
            <p:cNvPr id="33" name="object 33"/>
            <p:cNvPicPr/>
            <p:nvPr/>
          </p:nvPicPr>
          <p:blipFill>
            <a:blip r:embed="rId25" cstate="print"/>
            <a:stretch>
              <a:fillRect/>
            </a:stretch>
          </p:blipFill>
          <p:spPr>
            <a:xfrm>
              <a:off x="825525" y="2081377"/>
              <a:ext cx="166827" cy="4210964"/>
            </a:xfrm>
            <a:prstGeom prst="rect">
              <a:avLst/>
            </a:prstGeom>
          </p:spPr>
        </p:pic>
        <p:pic>
          <p:nvPicPr>
            <p:cNvPr id="34" name="object 34"/>
            <p:cNvPicPr/>
            <p:nvPr/>
          </p:nvPicPr>
          <p:blipFill>
            <a:blip r:embed="rId26" cstate="print"/>
            <a:stretch>
              <a:fillRect/>
            </a:stretch>
          </p:blipFill>
          <p:spPr>
            <a:xfrm>
              <a:off x="992352" y="2081377"/>
              <a:ext cx="166827" cy="4210964"/>
            </a:xfrm>
            <a:prstGeom prst="rect">
              <a:avLst/>
            </a:prstGeom>
          </p:spPr>
        </p:pic>
      </p:grpSp>
      <p:pic>
        <p:nvPicPr>
          <p:cNvPr id="35" name="object 35"/>
          <p:cNvPicPr/>
          <p:nvPr/>
        </p:nvPicPr>
        <p:blipFill>
          <a:blip r:embed="rId27" cstate="print"/>
          <a:stretch>
            <a:fillRect/>
          </a:stretch>
        </p:blipFill>
        <p:spPr>
          <a:xfrm>
            <a:off x="11855680" y="1"/>
            <a:ext cx="333654" cy="4331550"/>
          </a:xfrm>
          <a:prstGeom prst="rect">
            <a:avLst/>
          </a:prstGeom>
        </p:spPr>
      </p:pic>
      <p:grpSp>
        <p:nvGrpSpPr>
          <p:cNvPr id="111" name="Grupo 110">
            <a:extLst>
              <a:ext uri="{FF2B5EF4-FFF2-40B4-BE49-F238E27FC236}">
                <a16:creationId xmlns:a16="http://schemas.microsoft.com/office/drawing/2014/main" id="{59DDFCD8-E71A-FF72-FC4B-D081A6F2B945}"/>
              </a:ext>
            </a:extLst>
          </p:cNvPr>
          <p:cNvGrpSpPr/>
          <p:nvPr/>
        </p:nvGrpSpPr>
        <p:grpSpPr>
          <a:xfrm>
            <a:off x="295574" y="2966427"/>
            <a:ext cx="1531695" cy="1312734"/>
            <a:chOff x="776036" y="2821106"/>
            <a:chExt cx="1639117" cy="1312734"/>
          </a:xfrm>
        </p:grpSpPr>
        <p:sp>
          <p:nvSpPr>
            <p:cNvPr id="38" name="CuadroTexto 37">
              <a:extLst>
                <a:ext uri="{FF2B5EF4-FFF2-40B4-BE49-F238E27FC236}">
                  <a16:creationId xmlns:a16="http://schemas.microsoft.com/office/drawing/2014/main" id="{B6F78FA0-B5A3-B400-0255-842D18BF535B}"/>
                </a:ext>
              </a:extLst>
            </p:cNvPr>
            <p:cNvSpPr txBox="1"/>
            <p:nvPr/>
          </p:nvSpPr>
          <p:spPr>
            <a:xfrm>
              <a:off x="776036" y="3708339"/>
              <a:ext cx="1519946" cy="425501"/>
            </a:xfrm>
            <a:prstGeom prst="rect">
              <a:avLst/>
            </a:prstGeom>
            <a:noFill/>
          </p:spPr>
          <p:txBody>
            <a:bodyPr wrap="square">
              <a:spAutoFit/>
            </a:bodyPr>
            <a:lstStyle/>
            <a:p>
              <a:pPr lvl="1">
                <a:lnSpc>
                  <a:spcPct val="115000"/>
                </a:lnSpc>
                <a:spcAft>
                  <a:spcPts val="1000"/>
                </a:spcAft>
              </a:pPr>
              <a:r>
                <a:rPr lang="fr-FR" sz="2000" b="1" dirty="0">
                  <a:latin typeface="Calibri" panose="020F0502020204030204" pitchFamily="34" charset="0"/>
                  <a:ea typeface="Calibri" panose="020F0502020204030204" pitchFamily="34" charset="0"/>
                  <a:cs typeface="Times New Roman" panose="02020603050405020304" pitchFamily="18" charset="0"/>
                </a:rPr>
                <a:t>JEUDI </a:t>
              </a:r>
            </a:p>
          </p:txBody>
        </p:sp>
        <p:sp>
          <p:nvSpPr>
            <p:cNvPr id="46" name="CuadroTexto 45">
              <a:extLst>
                <a:ext uri="{FF2B5EF4-FFF2-40B4-BE49-F238E27FC236}">
                  <a16:creationId xmlns:a16="http://schemas.microsoft.com/office/drawing/2014/main" id="{CE01F659-F8F1-84F9-97E3-311EE10ACC99}"/>
                </a:ext>
              </a:extLst>
            </p:cNvPr>
            <p:cNvSpPr txBox="1"/>
            <p:nvPr/>
          </p:nvSpPr>
          <p:spPr>
            <a:xfrm>
              <a:off x="1181997" y="2821106"/>
              <a:ext cx="1233156" cy="1091837"/>
            </a:xfrm>
            <a:prstGeom prst="rect">
              <a:avLst/>
            </a:prstGeom>
            <a:noFill/>
          </p:spPr>
          <p:txBody>
            <a:bodyPr wrap="square">
              <a:spAutoFit/>
            </a:bodyPr>
            <a:lstStyle/>
            <a:p>
              <a:pPr>
                <a:lnSpc>
                  <a:spcPct val="115000"/>
                </a:lnSpc>
                <a:spcAft>
                  <a:spcPts val="1000"/>
                </a:spcAft>
              </a:pPr>
              <a:r>
                <a:rPr lang="fr-FR" sz="6000" b="1" dirty="0">
                  <a:latin typeface="Calibri" panose="020F0502020204030204" pitchFamily="34" charset="0"/>
                  <a:ea typeface="Calibri" panose="020F0502020204030204" pitchFamily="34" charset="0"/>
                  <a:cs typeface="Times New Roman" panose="02020603050405020304" pitchFamily="18" charset="0"/>
                </a:rPr>
                <a:t>23</a:t>
              </a:r>
              <a:endParaRPr lang="es-CO" sz="60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56" name="CuadroTexto 55">
            <a:extLst>
              <a:ext uri="{FF2B5EF4-FFF2-40B4-BE49-F238E27FC236}">
                <a16:creationId xmlns:a16="http://schemas.microsoft.com/office/drawing/2014/main" id="{1F2275E7-B74D-B074-D1AA-3C19C0E0BFD9}"/>
              </a:ext>
            </a:extLst>
          </p:cNvPr>
          <p:cNvSpPr txBox="1"/>
          <p:nvPr/>
        </p:nvSpPr>
        <p:spPr>
          <a:xfrm>
            <a:off x="1811117" y="1143000"/>
            <a:ext cx="980737" cy="283503"/>
          </a:xfrm>
          <a:prstGeom prst="rect">
            <a:avLst/>
          </a:prstGeom>
          <a:noFill/>
        </p:spPr>
        <p:txBody>
          <a:bodyPr wrap="square" rtlCol="0">
            <a:spAutoFit/>
          </a:bodyPr>
          <a:lstStyle/>
          <a:p>
            <a:r>
              <a:rPr lang="es-CO" sz="1200" dirty="0"/>
              <a:t>9h - 9h30</a:t>
            </a:r>
          </a:p>
        </p:txBody>
      </p:sp>
      <p:sp>
        <p:nvSpPr>
          <p:cNvPr id="58" name="CuadroTexto 57">
            <a:extLst>
              <a:ext uri="{FF2B5EF4-FFF2-40B4-BE49-F238E27FC236}">
                <a16:creationId xmlns:a16="http://schemas.microsoft.com/office/drawing/2014/main" id="{0FFCB591-6C87-F2AE-6212-6CDB57E33F19}"/>
              </a:ext>
            </a:extLst>
          </p:cNvPr>
          <p:cNvSpPr txBox="1"/>
          <p:nvPr/>
        </p:nvSpPr>
        <p:spPr>
          <a:xfrm>
            <a:off x="2965185" y="1143000"/>
            <a:ext cx="1716105" cy="261610"/>
          </a:xfrm>
          <a:prstGeom prst="rect">
            <a:avLst/>
          </a:prstGeom>
          <a:noFill/>
        </p:spPr>
        <p:txBody>
          <a:bodyPr wrap="square" rtlCol="0">
            <a:spAutoFit/>
          </a:bodyPr>
          <a:lstStyle/>
          <a:p>
            <a:pPr defTabSz="914380">
              <a:defRPr/>
            </a:pPr>
            <a:r>
              <a:rPr lang="fr-FR" sz="1050" dirty="0"/>
              <a:t>ACCUEIL - CAFÉ</a:t>
            </a:r>
            <a:endParaRPr lang="fr-FR"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63" name="CuadroTexto 62">
            <a:extLst>
              <a:ext uri="{FF2B5EF4-FFF2-40B4-BE49-F238E27FC236}">
                <a16:creationId xmlns:a16="http://schemas.microsoft.com/office/drawing/2014/main" id="{112941A2-6853-5AA7-53A9-18C04D3C0569}"/>
              </a:ext>
            </a:extLst>
          </p:cNvPr>
          <p:cNvSpPr txBox="1"/>
          <p:nvPr/>
        </p:nvSpPr>
        <p:spPr>
          <a:xfrm>
            <a:off x="1781191" y="2842549"/>
            <a:ext cx="1480065" cy="646331"/>
          </a:xfrm>
          <a:prstGeom prst="rect">
            <a:avLst/>
          </a:prstGeom>
          <a:noFill/>
        </p:spPr>
        <p:txBody>
          <a:bodyPr wrap="square" rtlCol="0">
            <a:spAutoFit/>
          </a:bodyPr>
          <a:lstStyle/>
          <a:p>
            <a:r>
              <a:rPr lang="es-CO" sz="1200" dirty="0">
                <a:solidFill>
                  <a:schemeClr val="bg1"/>
                </a:solidFill>
              </a:rPr>
              <a:t>10h - 11h00</a:t>
            </a:r>
          </a:p>
          <a:p>
            <a:endParaRPr lang="es-CO" sz="1200" dirty="0">
              <a:solidFill>
                <a:schemeClr val="bg1"/>
              </a:solidFill>
            </a:endParaRPr>
          </a:p>
          <a:p>
            <a:r>
              <a:rPr lang="fr-FR" sz="1200" dirty="0">
                <a:solidFill>
                  <a:schemeClr val="bg1"/>
                </a:solidFill>
              </a:rPr>
              <a:t>Hémicycle</a:t>
            </a:r>
          </a:p>
        </p:txBody>
      </p:sp>
      <p:sp>
        <p:nvSpPr>
          <p:cNvPr id="64" name="CuadroTexto 63">
            <a:extLst>
              <a:ext uri="{FF2B5EF4-FFF2-40B4-BE49-F238E27FC236}">
                <a16:creationId xmlns:a16="http://schemas.microsoft.com/office/drawing/2014/main" id="{E1D58961-E22C-5686-4076-EAE1F454DD50}"/>
              </a:ext>
            </a:extLst>
          </p:cNvPr>
          <p:cNvSpPr txBox="1"/>
          <p:nvPr/>
        </p:nvSpPr>
        <p:spPr>
          <a:xfrm>
            <a:off x="2953873" y="2450760"/>
            <a:ext cx="1602751" cy="276999"/>
          </a:xfrm>
          <a:prstGeom prst="rect">
            <a:avLst/>
          </a:prstGeom>
          <a:noFill/>
        </p:spPr>
        <p:txBody>
          <a:bodyPr wrap="square" rtlCol="0">
            <a:spAutoFit/>
          </a:bodyPr>
          <a:lstStyle/>
          <a:p>
            <a:pPr defTabSz="914380">
              <a:defRPr/>
            </a:pPr>
            <a:r>
              <a:rPr lang="fr-FR" sz="1200" b="1" dirty="0">
                <a:solidFill>
                  <a:schemeClr val="bg1"/>
                </a:solidFill>
              </a:rPr>
              <a:t>TABLE RONDE</a:t>
            </a:r>
            <a:endParaRPr lang="es-CO" sz="1200" dirty="0">
              <a:solidFill>
                <a:schemeClr val="bg1"/>
              </a:solidFill>
            </a:endParaRPr>
          </a:p>
        </p:txBody>
      </p:sp>
      <p:sp>
        <p:nvSpPr>
          <p:cNvPr id="65" name="CuadroTexto 64">
            <a:extLst>
              <a:ext uri="{FF2B5EF4-FFF2-40B4-BE49-F238E27FC236}">
                <a16:creationId xmlns:a16="http://schemas.microsoft.com/office/drawing/2014/main" id="{25B42F02-0468-EB29-CF26-608AD8B3124C}"/>
              </a:ext>
            </a:extLst>
          </p:cNvPr>
          <p:cNvSpPr txBox="1"/>
          <p:nvPr/>
        </p:nvSpPr>
        <p:spPr>
          <a:xfrm>
            <a:off x="1782758" y="1578019"/>
            <a:ext cx="951125" cy="646331"/>
          </a:xfrm>
          <a:prstGeom prst="rect">
            <a:avLst/>
          </a:prstGeom>
          <a:noFill/>
        </p:spPr>
        <p:txBody>
          <a:bodyPr wrap="square" rtlCol="0">
            <a:spAutoFit/>
          </a:bodyPr>
          <a:lstStyle/>
          <a:p>
            <a:r>
              <a:rPr lang="es-CO" sz="1200" dirty="0">
                <a:solidFill>
                  <a:schemeClr val="bg1"/>
                </a:solidFill>
              </a:rPr>
              <a:t>9h30 - 10h</a:t>
            </a:r>
          </a:p>
          <a:p>
            <a:endParaRPr lang="es-CO" sz="1200" dirty="0">
              <a:solidFill>
                <a:schemeClr val="bg1"/>
              </a:solidFill>
            </a:endParaRPr>
          </a:p>
          <a:p>
            <a:r>
              <a:rPr lang="fr-FR" sz="1200" dirty="0">
                <a:solidFill>
                  <a:schemeClr val="bg1"/>
                </a:solidFill>
              </a:rPr>
              <a:t>Hémicycle</a:t>
            </a:r>
          </a:p>
        </p:txBody>
      </p:sp>
      <p:sp>
        <p:nvSpPr>
          <p:cNvPr id="66" name="CuadroTexto 65">
            <a:extLst>
              <a:ext uri="{FF2B5EF4-FFF2-40B4-BE49-F238E27FC236}">
                <a16:creationId xmlns:a16="http://schemas.microsoft.com/office/drawing/2014/main" id="{C46E17A8-1EA2-CD89-28F6-15892257199A}"/>
              </a:ext>
            </a:extLst>
          </p:cNvPr>
          <p:cNvSpPr txBox="1"/>
          <p:nvPr/>
        </p:nvSpPr>
        <p:spPr>
          <a:xfrm>
            <a:off x="2952937" y="1745731"/>
            <a:ext cx="3412206" cy="707886"/>
          </a:xfrm>
          <a:prstGeom prst="rect">
            <a:avLst/>
          </a:prstGeom>
          <a:noFill/>
        </p:spPr>
        <p:txBody>
          <a:bodyPr wrap="square" rtlCol="0">
            <a:spAutoFit/>
          </a:bodyPr>
          <a:lstStyle/>
          <a:p>
            <a:pPr defTabSz="914380">
              <a:defRPr/>
            </a:pPr>
            <a:r>
              <a:rPr lang="fr-FR"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En présence de Valérie PÉCRESSE (Présidente de la Région Ile-de-France), Yannis WENDLING, (Président de la CIAT),  et Hervé HOCQUARD, (Région Ile de France, Directeur Inspection générale)</a:t>
            </a:r>
            <a:endParaRPr lang="es-CO" sz="1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9" name="CuadroTexto 68">
            <a:extLst>
              <a:ext uri="{FF2B5EF4-FFF2-40B4-BE49-F238E27FC236}">
                <a16:creationId xmlns:a16="http://schemas.microsoft.com/office/drawing/2014/main" id="{E0591C71-EE1D-C676-C6B5-370FC119D9C8}"/>
              </a:ext>
            </a:extLst>
          </p:cNvPr>
          <p:cNvSpPr txBox="1"/>
          <p:nvPr/>
        </p:nvSpPr>
        <p:spPr>
          <a:xfrm>
            <a:off x="2952937" y="2640656"/>
            <a:ext cx="3585830" cy="1292662"/>
          </a:xfrm>
          <a:prstGeom prst="rect">
            <a:avLst/>
          </a:prstGeom>
          <a:noFill/>
        </p:spPr>
        <p:txBody>
          <a:bodyPr wrap="square" rtlCol="0">
            <a:spAutoFit/>
          </a:bodyPr>
          <a:lstStyle/>
          <a:p>
            <a:r>
              <a:rPr lang="fr-FR" sz="1100" b="1" dirty="0">
                <a:solidFill>
                  <a:schemeClr val="bg1"/>
                </a:solidFill>
              </a:rPr>
              <a:t>L'arrivée à maturité de l'audit interne et des fonctions d'assurance et de maîtrise au sein des collectivités territoriales - </a:t>
            </a:r>
            <a:r>
              <a:rPr lang="fr-FR"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Animée par Frédéric FIEVET ( Associé KPMG secteur public et ancien  DGS de collectivités), Odile BLANC (Ville de Marseille, Inspectrice générale des Services),  Christophe MAGNE, (Département Haute-Garonne, Directeur Audit interne), </a:t>
            </a:r>
            <a:r>
              <a:rPr lang="fr-FR" sz="900" dirty="0">
                <a:solidFill>
                  <a:schemeClr val="bg1"/>
                </a:solidFill>
                <a:latin typeface="Calibri" panose="020F0502020204030204" pitchFamily="34" charset="0"/>
                <a:cs typeface="Times New Roman" panose="02020603050405020304" pitchFamily="18" charset="0"/>
              </a:rPr>
              <a:t>Alexandre JEVAKHOFF, (Inspecteur général des finances honoraire) , </a:t>
            </a:r>
            <a:r>
              <a:rPr lang="fr-FR"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Hervé HOCQUARD (Région Ile-de-France, Directeur Inspection Générale).</a:t>
            </a:r>
            <a:endParaRPr lang="es-CO" sz="900" dirty="0">
              <a:solidFill>
                <a:schemeClr val="bg1"/>
              </a:solidFill>
              <a:latin typeface="Calibri" panose="020F0502020204030204" pitchFamily="34" charset="0"/>
              <a:cs typeface="Times New Roman" panose="02020603050405020304" pitchFamily="18" charset="0"/>
            </a:endParaRPr>
          </a:p>
        </p:txBody>
      </p:sp>
      <p:sp>
        <p:nvSpPr>
          <p:cNvPr id="80" name="CuadroTexto 79">
            <a:extLst>
              <a:ext uri="{FF2B5EF4-FFF2-40B4-BE49-F238E27FC236}">
                <a16:creationId xmlns:a16="http://schemas.microsoft.com/office/drawing/2014/main" id="{EE629FE7-5BEB-EB9D-9418-7F91BE7B9AB0}"/>
              </a:ext>
            </a:extLst>
          </p:cNvPr>
          <p:cNvSpPr txBox="1"/>
          <p:nvPr/>
        </p:nvSpPr>
        <p:spPr>
          <a:xfrm>
            <a:off x="1709002" y="4594545"/>
            <a:ext cx="1243510" cy="646331"/>
          </a:xfrm>
          <a:prstGeom prst="rect">
            <a:avLst/>
          </a:prstGeom>
          <a:noFill/>
        </p:spPr>
        <p:txBody>
          <a:bodyPr wrap="square" rtlCol="0">
            <a:spAutoFit/>
          </a:bodyPr>
          <a:lstStyle/>
          <a:p>
            <a:pPr indent="92075"/>
            <a:r>
              <a:rPr lang="es-CO" sz="1200" dirty="0">
                <a:solidFill>
                  <a:schemeClr val="bg1"/>
                </a:solidFill>
              </a:rPr>
              <a:t>11h15 - 11h45</a:t>
            </a:r>
          </a:p>
          <a:p>
            <a:pPr indent="92075"/>
            <a:endParaRPr lang="es-CO" sz="1200" dirty="0">
              <a:solidFill>
                <a:schemeClr val="bg1"/>
              </a:solidFill>
            </a:endParaRPr>
          </a:p>
          <a:p>
            <a:pPr indent="92075"/>
            <a:r>
              <a:rPr lang="fr-FR" sz="1200" dirty="0">
                <a:solidFill>
                  <a:schemeClr val="bg1"/>
                </a:solidFill>
              </a:rPr>
              <a:t>Hémicycle</a:t>
            </a:r>
          </a:p>
        </p:txBody>
      </p:sp>
      <p:sp>
        <p:nvSpPr>
          <p:cNvPr id="81" name="CuadroTexto 80">
            <a:extLst>
              <a:ext uri="{FF2B5EF4-FFF2-40B4-BE49-F238E27FC236}">
                <a16:creationId xmlns:a16="http://schemas.microsoft.com/office/drawing/2014/main" id="{D7C3C414-A7F3-EEB9-57AE-3CE330C2B358}"/>
              </a:ext>
            </a:extLst>
          </p:cNvPr>
          <p:cNvSpPr txBox="1"/>
          <p:nvPr/>
        </p:nvSpPr>
        <p:spPr>
          <a:xfrm>
            <a:off x="2952512" y="4237843"/>
            <a:ext cx="1602751" cy="276999"/>
          </a:xfrm>
          <a:prstGeom prst="rect">
            <a:avLst/>
          </a:prstGeom>
          <a:noFill/>
        </p:spPr>
        <p:txBody>
          <a:bodyPr wrap="square" rtlCol="0">
            <a:spAutoFit/>
          </a:bodyPr>
          <a:lstStyle/>
          <a:p>
            <a:pPr defTabSz="914380">
              <a:defRPr/>
            </a:pPr>
            <a:r>
              <a:rPr lang="fr-FR" sz="1200" b="1" dirty="0">
                <a:solidFill>
                  <a:schemeClr val="bg1"/>
                </a:solidFill>
              </a:rPr>
              <a:t>PLÉNIÈRE</a:t>
            </a:r>
            <a:endParaRPr lang="es-CO" sz="1200" dirty="0">
              <a:solidFill>
                <a:schemeClr val="bg1"/>
              </a:solidFill>
            </a:endParaRPr>
          </a:p>
        </p:txBody>
      </p:sp>
      <p:sp>
        <p:nvSpPr>
          <p:cNvPr id="82" name="CuadroTexto 81">
            <a:extLst>
              <a:ext uri="{FF2B5EF4-FFF2-40B4-BE49-F238E27FC236}">
                <a16:creationId xmlns:a16="http://schemas.microsoft.com/office/drawing/2014/main" id="{43127A71-8EDE-B245-3E85-1E275E32767D}"/>
              </a:ext>
            </a:extLst>
          </p:cNvPr>
          <p:cNvSpPr txBox="1"/>
          <p:nvPr/>
        </p:nvSpPr>
        <p:spPr>
          <a:xfrm>
            <a:off x="2952512" y="4463621"/>
            <a:ext cx="3343066" cy="984885"/>
          </a:xfrm>
          <a:prstGeom prst="rect">
            <a:avLst/>
          </a:prstGeom>
          <a:noFill/>
        </p:spPr>
        <p:txBody>
          <a:bodyPr wrap="square" rtlCol="0">
            <a:spAutoFit/>
          </a:bodyPr>
          <a:lstStyle/>
          <a:p>
            <a:pPr defTabSz="914380">
              <a:defRPr/>
            </a:pPr>
            <a:r>
              <a:rPr lang="fr-FR" sz="1100" b="1" dirty="0">
                <a:solidFill>
                  <a:schemeClr val="bg1"/>
                </a:solidFill>
              </a:rPr>
              <a:t>Tendances prospectives "Horizon 2035" : quelle exploitation par les collectivités ?</a:t>
            </a:r>
          </a:p>
          <a:p>
            <a:pPr defTabSz="914380">
              <a:defRPr/>
            </a:pPr>
            <a:r>
              <a:rPr lang="fr-FR" sz="900" dirty="0">
                <a:solidFill>
                  <a:schemeClr val="bg1"/>
                </a:solidFill>
              </a:rPr>
              <a:t>Animateurs :  Olivier WATEL (Département Pas de Calais, Chargé de mission Management des Risques),  Audrey LESUEUR (Associée ARENGI), Grand témoin :  Stanislas MARTIN (Directeur des Risques Groupe EDF)       </a:t>
            </a:r>
            <a:endParaRPr lang="es-CO" sz="1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9" name="CuadroTexto 88">
            <a:extLst>
              <a:ext uri="{FF2B5EF4-FFF2-40B4-BE49-F238E27FC236}">
                <a16:creationId xmlns:a16="http://schemas.microsoft.com/office/drawing/2014/main" id="{994885C0-A4D6-C133-F5D1-8DD2A9641180}"/>
              </a:ext>
            </a:extLst>
          </p:cNvPr>
          <p:cNvSpPr txBox="1"/>
          <p:nvPr/>
        </p:nvSpPr>
        <p:spPr>
          <a:xfrm>
            <a:off x="2988414" y="5780961"/>
            <a:ext cx="3448523" cy="569387"/>
          </a:xfrm>
          <a:prstGeom prst="rect">
            <a:avLst/>
          </a:prstGeom>
          <a:noFill/>
        </p:spPr>
        <p:txBody>
          <a:bodyPr wrap="square" rtlCol="0">
            <a:spAutoFit/>
          </a:bodyPr>
          <a:lstStyle/>
          <a:p>
            <a:r>
              <a:rPr lang="fr-FR" sz="1100" dirty="0">
                <a:solidFill>
                  <a:schemeClr val="bg1"/>
                </a:solidFill>
              </a:rPr>
              <a:t>L’IFACI, partenaire majeur du développement de la maîtrise des risques des collectivités, </a:t>
            </a:r>
            <a:r>
              <a:rPr lang="fr-FR" sz="900" dirty="0">
                <a:solidFill>
                  <a:schemeClr val="bg1"/>
                </a:solidFill>
              </a:rPr>
              <a:t>Philippe  MOCQUARD Délégué général IFACI</a:t>
            </a:r>
            <a:endParaRPr lang="es-CO" sz="900" dirty="0">
              <a:solidFill>
                <a:schemeClr val="bg1"/>
              </a:solidFill>
            </a:endParaRPr>
          </a:p>
        </p:txBody>
      </p:sp>
      <p:sp>
        <p:nvSpPr>
          <p:cNvPr id="90" name="CuadroTexto 89">
            <a:extLst>
              <a:ext uri="{FF2B5EF4-FFF2-40B4-BE49-F238E27FC236}">
                <a16:creationId xmlns:a16="http://schemas.microsoft.com/office/drawing/2014/main" id="{B224CF14-D737-5F64-9910-3132FE499523}"/>
              </a:ext>
            </a:extLst>
          </p:cNvPr>
          <p:cNvSpPr txBox="1"/>
          <p:nvPr/>
        </p:nvSpPr>
        <p:spPr>
          <a:xfrm>
            <a:off x="6715766" y="859498"/>
            <a:ext cx="968402" cy="276999"/>
          </a:xfrm>
          <a:prstGeom prst="rect">
            <a:avLst/>
          </a:prstGeom>
          <a:noFill/>
        </p:spPr>
        <p:txBody>
          <a:bodyPr wrap="square" rtlCol="0">
            <a:spAutoFit/>
          </a:bodyPr>
          <a:lstStyle/>
          <a:p>
            <a:r>
              <a:rPr lang="es-CO" sz="1200" dirty="0"/>
              <a:t>12h - 13h30</a:t>
            </a:r>
          </a:p>
        </p:txBody>
      </p:sp>
      <p:sp>
        <p:nvSpPr>
          <p:cNvPr id="91" name="CuadroTexto 90">
            <a:extLst>
              <a:ext uri="{FF2B5EF4-FFF2-40B4-BE49-F238E27FC236}">
                <a16:creationId xmlns:a16="http://schemas.microsoft.com/office/drawing/2014/main" id="{588FFEA3-5BE2-9E13-A412-19A32CA6E630}"/>
              </a:ext>
            </a:extLst>
          </p:cNvPr>
          <p:cNvSpPr txBox="1"/>
          <p:nvPr/>
        </p:nvSpPr>
        <p:spPr>
          <a:xfrm>
            <a:off x="7911697" y="870263"/>
            <a:ext cx="2446690" cy="261610"/>
          </a:xfrm>
          <a:prstGeom prst="rect">
            <a:avLst/>
          </a:prstGeom>
          <a:noFill/>
        </p:spPr>
        <p:txBody>
          <a:bodyPr wrap="square" rtlCol="0">
            <a:spAutoFit/>
          </a:bodyPr>
          <a:lstStyle/>
          <a:p>
            <a:pPr defTabSz="914380">
              <a:defRPr/>
            </a:pPr>
            <a:r>
              <a:rPr lang="fr-FR" sz="1100" dirty="0"/>
              <a:t>PAUSE</a:t>
            </a:r>
            <a:r>
              <a:rPr lang="fr-FR" sz="1100" dirty="0">
                <a:solidFill>
                  <a:schemeClr val="bg1"/>
                </a:solidFill>
              </a:rPr>
              <a:t> </a:t>
            </a:r>
            <a:r>
              <a:rPr lang="fr-FR" sz="1100" dirty="0"/>
              <a:t>DÉJEUNER  </a:t>
            </a:r>
            <a:endParaRPr lang="es-CO" sz="1100" dirty="0"/>
          </a:p>
        </p:txBody>
      </p:sp>
      <p:sp>
        <p:nvSpPr>
          <p:cNvPr id="74" name="CuadroTexto 73">
            <a:extLst>
              <a:ext uri="{FF2B5EF4-FFF2-40B4-BE49-F238E27FC236}">
                <a16:creationId xmlns:a16="http://schemas.microsoft.com/office/drawing/2014/main" id="{6278288E-C3B8-364C-ACEC-6AF14B769D29}"/>
              </a:ext>
            </a:extLst>
          </p:cNvPr>
          <p:cNvSpPr txBox="1"/>
          <p:nvPr/>
        </p:nvSpPr>
        <p:spPr>
          <a:xfrm>
            <a:off x="1686032" y="3952111"/>
            <a:ext cx="907924" cy="276999"/>
          </a:xfrm>
          <a:prstGeom prst="rect">
            <a:avLst/>
          </a:prstGeom>
          <a:noFill/>
        </p:spPr>
        <p:txBody>
          <a:bodyPr wrap="square" rtlCol="0">
            <a:spAutoFit/>
          </a:bodyPr>
          <a:lstStyle/>
          <a:p>
            <a:r>
              <a:rPr lang="fr-FR" sz="1200" dirty="0"/>
              <a:t>11h -11h15</a:t>
            </a:r>
            <a:endParaRPr lang="es-CO" sz="1200" dirty="0"/>
          </a:p>
        </p:txBody>
      </p:sp>
      <p:sp>
        <p:nvSpPr>
          <p:cNvPr id="75" name="CuadroTexto 74">
            <a:extLst>
              <a:ext uri="{FF2B5EF4-FFF2-40B4-BE49-F238E27FC236}">
                <a16:creationId xmlns:a16="http://schemas.microsoft.com/office/drawing/2014/main" id="{4C07FA99-DC7C-FABB-E0B5-7D5E71A4C366}"/>
              </a:ext>
            </a:extLst>
          </p:cNvPr>
          <p:cNvSpPr txBox="1"/>
          <p:nvPr/>
        </p:nvSpPr>
        <p:spPr>
          <a:xfrm>
            <a:off x="2856048" y="3934646"/>
            <a:ext cx="3038425" cy="246221"/>
          </a:xfrm>
          <a:prstGeom prst="rect">
            <a:avLst/>
          </a:prstGeom>
          <a:noFill/>
          <a:ln>
            <a:noFill/>
          </a:ln>
        </p:spPr>
        <p:txBody>
          <a:bodyPr wrap="square" rtlCol="0">
            <a:spAutoFit/>
          </a:bodyPr>
          <a:lstStyle/>
          <a:p>
            <a:pPr indent="88900" defTabSz="914380">
              <a:defRPr/>
            </a:pPr>
            <a:r>
              <a:rPr lang="fr-FR" sz="1000" dirty="0"/>
              <a:t>PAUSE CAFÉ </a:t>
            </a:r>
            <a:endParaRPr lang="es-CO"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5" name="CuadroTexto 84">
            <a:extLst>
              <a:ext uri="{FF2B5EF4-FFF2-40B4-BE49-F238E27FC236}">
                <a16:creationId xmlns:a16="http://schemas.microsoft.com/office/drawing/2014/main" id="{4D0CD8F3-C58E-7A7C-34F1-65B0751B1FEA}"/>
              </a:ext>
            </a:extLst>
          </p:cNvPr>
          <p:cNvSpPr txBox="1"/>
          <p:nvPr/>
        </p:nvSpPr>
        <p:spPr>
          <a:xfrm>
            <a:off x="1813920" y="5709037"/>
            <a:ext cx="1043443" cy="461665"/>
          </a:xfrm>
          <a:prstGeom prst="rect">
            <a:avLst/>
          </a:prstGeom>
          <a:noFill/>
        </p:spPr>
        <p:txBody>
          <a:bodyPr wrap="square" rtlCol="0">
            <a:spAutoFit/>
          </a:bodyPr>
          <a:lstStyle/>
          <a:p>
            <a:r>
              <a:rPr lang="fr-FR" sz="1200" dirty="0">
                <a:solidFill>
                  <a:schemeClr val="bg1"/>
                </a:solidFill>
              </a:rPr>
              <a:t>11h45 - 12h</a:t>
            </a:r>
          </a:p>
          <a:p>
            <a:r>
              <a:rPr lang="fr-FR" sz="1200" dirty="0">
                <a:solidFill>
                  <a:schemeClr val="bg1"/>
                </a:solidFill>
              </a:rPr>
              <a:t>Hémicycle</a:t>
            </a:r>
            <a:endParaRPr lang="es-CO" sz="1200" dirty="0">
              <a:solidFill>
                <a:schemeClr val="bg1"/>
              </a:solidFill>
            </a:endParaRPr>
          </a:p>
        </p:txBody>
      </p:sp>
      <p:sp>
        <p:nvSpPr>
          <p:cNvPr id="86" name="CuadroTexto 85">
            <a:extLst>
              <a:ext uri="{FF2B5EF4-FFF2-40B4-BE49-F238E27FC236}">
                <a16:creationId xmlns:a16="http://schemas.microsoft.com/office/drawing/2014/main" id="{EFAEF48E-FB52-AF16-EB85-B8F10EEF1B4E}"/>
              </a:ext>
            </a:extLst>
          </p:cNvPr>
          <p:cNvSpPr txBox="1"/>
          <p:nvPr/>
        </p:nvSpPr>
        <p:spPr>
          <a:xfrm>
            <a:off x="2976183" y="5626168"/>
            <a:ext cx="1224689" cy="276999"/>
          </a:xfrm>
          <a:prstGeom prst="rect">
            <a:avLst/>
          </a:prstGeom>
          <a:noFill/>
        </p:spPr>
        <p:txBody>
          <a:bodyPr wrap="square" rtlCol="0">
            <a:spAutoFit/>
          </a:bodyPr>
          <a:lstStyle/>
          <a:p>
            <a:pPr defTabSz="914380">
              <a:defRPr/>
            </a:pPr>
            <a:r>
              <a:rPr lang="fr-FR" sz="1200" b="1" dirty="0">
                <a:solidFill>
                  <a:schemeClr val="bg1"/>
                </a:solidFill>
              </a:rPr>
              <a:t>PLÉNIÈRE</a:t>
            </a:r>
          </a:p>
        </p:txBody>
      </p:sp>
      <p:sp>
        <p:nvSpPr>
          <p:cNvPr id="106" name="CuadroTexto 105">
            <a:extLst>
              <a:ext uri="{FF2B5EF4-FFF2-40B4-BE49-F238E27FC236}">
                <a16:creationId xmlns:a16="http://schemas.microsoft.com/office/drawing/2014/main" id="{3858F594-289E-34E2-D634-42ABE104F843}"/>
              </a:ext>
            </a:extLst>
          </p:cNvPr>
          <p:cNvSpPr txBox="1"/>
          <p:nvPr/>
        </p:nvSpPr>
        <p:spPr>
          <a:xfrm>
            <a:off x="6649704" y="1563914"/>
            <a:ext cx="4816648" cy="4955203"/>
          </a:xfrm>
          <a:prstGeom prst="rect">
            <a:avLst/>
          </a:prstGeom>
          <a:solidFill>
            <a:schemeClr val="bg1"/>
          </a:solidFill>
        </p:spPr>
        <p:txBody>
          <a:bodyPr wrap="square" rtlCol="0">
            <a:spAutoFit/>
          </a:bodyPr>
          <a:lstStyle/>
          <a:p>
            <a:pPr marL="177800">
              <a:buClr>
                <a:srgbClr val="FEB782"/>
              </a:buClr>
            </a:pPr>
            <a:r>
              <a:rPr lang="fr-FR" sz="1000" b="1" dirty="0">
                <a:latin typeface="Calibri" panose="020F0502020204030204" pitchFamily="34" charset="0"/>
                <a:cs typeface="Calibri" panose="020F0502020204030204" pitchFamily="34" charset="0"/>
              </a:rPr>
              <a:t>Atelier 1 : </a:t>
            </a:r>
            <a:r>
              <a:rPr lang="fr-FR" sz="1000" b="1" dirty="0">
                <a:solidFill>
                  <a:schemeClr val="tx1"/>
                </a:solidFill>
              </a:rPr>
              <a:t>L’audit, une réponse à l’obligation de suivi des tiers</a:t>
            </a:r>
          </a:p>
          <a:p>
            <a:pPr marL="177800">
              <a:buClr>
                <a:srgbClr val="FEB782"/>
              </a:buClr>
            </a:pPr>
            <a:r>
              <a:rPr lang="fr-FR" sz="900" b="1" i="1" dirty="0">
                <a:latin typeface="Calibri" panose="020F0502020204030204" pitchFamily="34" charset="0"/>
                <a:cs typeface="Calibri" panose="020F0502020204030204" pitchFamily="34" charset="0"/>
              </a:rPr>
              <a:t>Animateurs</a:t>
            </a:r>
            <a:r>
              <a:rPr lang="fr-FR" sz="900" dirty="0">
                <a:latin typeface="Calibri" panose="020F0502020204030204" pitchFamily="34" charset="0"/>
                <a:cs typeface="Calibri" panose="020F0502020204030204" pitchFamily="34" charset="0"/>
              </a:rPr>
              <a:t> :  Frédéric Gimenez (Région Aquitaine, Responsable d’Unité Audit interne et externe), Ahmed IRAQI (Région Ile-de-France, Directeur de l’audit externe, Catherine STEINBERG Région Ile-de-France, Auditeur financier), Imen TAHIRI (Département de Seine-Saint-Denis, inspection Générale)</a:t>
            </a:r>
          </a:p>
          <a:p>
            <a:pPr marL="177800">
              <a:buClr>
                <a:srgbClr val="FEB782"/>
              </a:buClr>
            </a:pPr>
            <a:endParaRPr lang="fr-FR" sz="900" dirty="0">
              <a:latin typeface="Calibri" panose="020F0502020204030204" pitchFamily="34" charset="0"/>
              <a:cs typeface="Calibri" panose="020F0502020204030204" pitchFamily="34" charset="0"/>
            </a:endParaRPr>
          </a:p>
          <a:p>
            <a:pPr marL="177800">
              <a:buClr>
                <a:srgbClr val="FEB782"/>
              </a:buClr>
            </a:pPr>
            <a:r>
              <a:rPr lang="fr-FR" sz="1000" b="1" dirty="0">
                <a:latin typeface="Calibri" panose="020F0502020204030204" pitchFamily="34" charset="0"/>
                <a:ea typeface="Calibri" panose="020F0502020204030204" pitchFamily="34" charset="0"/>
                <a:cs typeface="Calibri" panose="020F0502020204030204" pitchFamily="34" charset="0"/>
              </a:rPr>
              <a:t>Atelier 2 : Valorisation de l'audithèque de la CIAT. </a:t>
            </a:r>
            <a:r>
              <a:rPr lang="fr-FR" sz="1000" b="1" dirty="0">
                <a:latin typeface="Calibri" panose="020F0502020204030204" pitchFamily="34" charset="0"/>
                <a:cs typeface="Calibri" panose="020F0502020204030204" pitchFamily="34" charset="0"/>
              </a:rPr>
              <a:t>Un outil qui vous veut du bien ! </a:t>
            </a:r>
          </a:p>
          <a:p>
            <a:pPr marL="177800">
              <a:buClr>
                <a:schemeClr val="tx1">
                  <a:lumMod val="65000"/>
                  <a:lumOff val="35000"/>
                </a:schemeClr>
              </a:buClr>
            </a:pPr>
            <a:r>
              <a:rPr lang="fr-FR" sz="900" b="1" i="1" dirty="0">
                <a:latin typeface="Calibri" panose="020F0502020204030204" pitchFamily="34" charset="0"/>
                <a:ea typeface="Calibri" panose="020F0502020204030204" pitchFamily="34" charset="0"/>
                <a:cs typeface="Calibri" panose="020F0502020204030204" pitchFamily="34" charset="0"/>
              </a:rPr>
              <a:t>Animateur</a:t>
            </a:r>
            <a:r>
              <a:rPr lang="fr-FR" sz="900" dirty="0">
                <a:latin typeface="Calibri" panose="020F0502020204030204" pitchFamily="34" charset="0"/>
                <a:ea typeface="Calibri" panose="020F0502020204030204" pitchFamily="34" charset="0"/>
                <a:cs typeface="Calibri" panose="020F0502020204030204" pitchFamily="34" charset="0"/>
              </a:rPr>
              <a:t> :   Dominique BORDIER (Région Occitanie, Responsable service Audits) </a:t>
            </a:r>
          </a:p>
          <a:p>
            <a:pPr marL="177800">
              <a:buClr>
                <a:schemeClr val="tx1">
                  <a:lumMod val="65000"/>
                  <a:lumOff val="35000"/>
                </a:schemeClr>
              </a:buClr>
            </a:pPr>
            <a:endParaRPr lang="fr-FR" sz="900" dirty="0">
              <a:latin typeface="Calibri" panose="020F0502020204030204" pitchFamily="34" charset="0"/>
              <a:ea typeface="Calibri" panose="020F0502020204030204" pitchFamily="34" charset="0"/>
              <a:cs typeface="Calibri" panose="020F0502020204030204" pitchFamily="34" charset="0"/>
            </a:endParaRPr>
          </a:p>
          <a:p>
            <a:pPr marL="177800">
              <a:buClr>
                <a:srgbClr val="FEB782"/>
              </a:buClr>
            </a:pPr>
            <a:r>
              <a:rPr lang="fr-FR" sz="1000" b="1" dirty="0">
                <a:latin typeface="Calibri" panose="020F0502020204030204" pitchFamily="34" charset="0"/>
                <a:ea typeface="Calibri" panose="020F0502020204030204" pitchFamily="34" charset="0"/>
                <a:cs typeface="Calibri" panose="020F0502020204030204" pitchFamily="34" charset="0"/>
              </a:rPr>
              <a:t>Atelier 3 : L'audit dans la vraie vie  </a:t>
            </a:r>
          </a:p>
          <a:p>
            <a:pPr marL="177800">
              <a:buClr>
                <a:schemeClr val="tx1">
                  <a:lumMod val="65000"/>
                  <a:lumOff val="35000"/>
                </a:schemeClr>
              </a:buClr>
            </a:pPr>
            <a:r>
              <a:rPr lang="fr-FR" sz="900" b="1" i="1" dirty="0">
                <a:latin typeface="Calibri" panose="020F0502020204030204" pitchFamily="34" charset="0"/>
                <a:ea typeface="Calibri" panose="020F0502020204030204" pitchFamily="34" charset="0"/>
                <a:cs typeface="Calibri" panose="020F0502020204030204" pitchFamily="34" charset="0"/>
              </a:rPr>
              <a:t>Animateurs</a:t>
            </a:r>
            <a:r>
              <a:rPr lang="fr-FR" sz="900" dirty="0">
                <a:latin typeface="Calibri" panose="020F0502020204030204" pitchFamily="34" charset="0"/>
                <a:ea typeface="Calibri" panose="020F0502020204030204" pitchFamily="34" charset="0"/>
                <a:cs typeface="Calibri" panose="020F0502020204030204" pitchFamily="34" charset="0"/>
              </a:rPr>
              <a:t> : Bruno BORODINE (Région Bretagne, Directeur de l’audit),  Hélène MATHIEU (membre du Comité d’audit de la Région Bretagne,  Ancienne directrice de l’Inspection générale de la Ville de Paris)</a:t>
            </a:r>
            <a:br>
              <a:rPr lang="fr-FR" sz="900" dirty="0">
                <a:latin typeface="Calibri" panose="020F0502020204030204" pitchFamily="34" charset="0"/>
                <a:ea typeface="Calibri" panose="020F0502020204030204" pitchFamily="34" charset="0"/>
                <a:cs typeface="Calibri" panose="020F0502020204030204" pitchFamily="34" charset="0"/>
              </a:rPr>
            </a:br>
            <a:endParaRPr lang="fr-FR" sz="900" dirty="0">
              <a:latin typeface="Calibri" panose="020F0502020204030204" pitchFamily="34" charset="0"/>
              <a:ea typeface="Calibri" panose="020F0502020204030204" pitchFamily="34" charset="0"/>
              <a:cs typeface="Calibri" panose="020F0502020204030204" pitchFamily="34" charset="0"/>
            </a:endParaRPr>
          </a:p>
          <a:p>
            <a:pPr marL="177800">
              <a:buClr>
                <a:srgbClr val="FEB782"/>
              </a:buClr>
            </a:pPr>
            <a:r>
              <a:rPr lang="fr-FR" sz="1000" b="1" dirty="0">
                <a:latin typeface="Calibri" panose="020F0502020204030204" pitchFamily="34" charset="0"/>
                <a:ea typeface="Calibri" panose="020F0502020204030204" pitchFamily="34" charset="0"/>
                <a:cs typeface="Calibri" panose="020F0502020204030204" pitchFamily="34" charset="0"/>
              </a:rPr>
              <a:t>Atelier 4 </a:t>
            </a:r>
            <a:r>
              <a:rPr lang="fr-FR" sz="1000" dirty="0">
                <a:latin typeface="Calibri" panose="020F0502020204030204" pitchFamily="34" charset="0"/>
                <a:ea typeface="Calibri" panose="020F0502020204030204" pitchFamily="34" charset="0"/>
                <a:cs typeface="Calibri" panose="020F0502020204030204" pitchFamily="34" charset="0"/>
              </a:rPr>
              <a:t>: </a:t>
            </a:r>
            <a:r>
              <a:rPr lang="fr-FR" sz="1000" b="1" dirty="0">
                <a:latin typeface="Calibri" panose="020F0502020204030204" pitchFamily="34" charset="0"/>
                <a:ea typeface="Calibri" panose="020F0502020204030204" pitchFamily="34" charset="0"/>
                <a:cs typeface="Calibri" panose="020F0502020204030204" pitchFamily="34" charset="0"/>
              </a:rPr>
              <a:t>Répertoire commun des risques (1/3) – Analyser les risques financiers et  comptables  </a:t>
            </a:r>
          </a:p>
          <a:p>
            <a:pPr marL="177800">
              <a:buClr>
                <a:schemeClr val="tx1">
                  <a:lumMod val="65000"/>
                  <a:lumOff val="35000"/>
                </a:schemeClr>
              </a:buClr>
            </a:pPr>
            <a:r>
              <a:rPr lang="fr-FR" sz="900" b="1" i="1" dirty="0">
                <a:latin typeface="Calibri" panose="020F0502020204030204" pitchFamily="34" charset="0"/>
                <a:ea typeface="Calibri" panose="020F0502020204030204" pitchFamily="34" charset="0"/>
                <a:cs typeface="Calibri" panose="020F0502020204030204" pitchFamily="34" charset="0"/>
              </a:rPr>
              <a:t>Animateurs</a:t>
            </a:r>
            <a:r>
              <a:rPr lang="fr-FR" sz="900" dirty="0">
                <a:latin typeface="Calibri" panose="020F0502020204030204" pitchFamily="34" charset="0"/>
                <a:ea typeface="Calibri" panose="020F0502020204030204" pitchFamily="34" charset="0"/>
                <a:cs typeface="Calibri" panose="020F0502020204030204" pitchFamily="34" charset="0"/>
              </a:rPr>
              <a:t> :  Sylvie LUCAS-COMTE (Département de la Savoie, </a:t>
            </a:r>
            <a:r>
              <a:rPr lang="fr-FR" sz="900" dirty="0">
                <a:latin typeface="Calibri" panose="020F0502020204030204" pitchFamily="34" charset="0"/>
                <a:cs typeface="Calibri" panose="020F0502020204030204" pitchFamily="34" charset="0"/>
              </a:rPr>
              <a:t>Coordinatrice processus et analyse des risques), Imane ZAOUARI (Département Dordogne-Périgord, Contrôleur Auditeur interne),  Olivier WATEL (Département du Pas-de-Calais, Chargé de mission Management des Risques) </a:t>
            </a:r>
          </a:p>
          <a:p>
            <a:pPr marL="177800">
              <a:buClr>
                <a:schemeClr val="tx1">
                  <a:lumMod val="65000"/>
                  <a:lumOff val="35000"/>
                </a:schemeClr>
              </a:buClr>
            </a:pPr>
            <a:endParaRPr lang="fr-FR" sz="1000" dirty="0">
              <a:latin typeface="Calibri" panose="020F0502020204030204" pitchFamily="34" charset="0"/>
              <a:cs typeface="Calibri" panose="020F0502020204030204" pitchFamily="34" charset="0"/>
            </a:endParaRPr>
          </a:p>
          <a:p>
            <a:pPr marL="177800">
              <a:buClr>
                <a:srgbClr val="FEB782"/>
              </a:buClr>
            </a:pPr>
            <a:r>
              <a:rPr lang="fr-FR" sz="1000" b="1" dirty="0">
                <a:latin typeface="Calibri" panose="020F0502020204030204" pitchFamily="34" charset="0"/>
                <a:ea typeface="Calibri" panose="020F0502020204030204" pitchFamily="34" charset="0"/>
                <a:cs typeface="Calibri" panose="020F0502020204030204" pitchFamily="34" charset="0"/>
              </a:rPr>
              <a:t>Atelier 5 : L’audit par type de collectivité (1/3) :  les Communes</a:t>
            </a:r>
          </a:p>
          <a:p>
            <a:pPr marL="177800">
              <a:buClr>
                <a:schemeClr val="tx1">
                  <a:lumMod val="65000"/>
                  <a:lumOff val="35000"/>
                </a:schemeClr>
              </a:buClr>
            </a:pPr>
            <a:r>
              <a:rPr lang="fr-FR" sz="900" b="1" i="1" dirty="0">
                <a:latin typeface="Calibri" panose="020F0502020204030204" pitchFamily="34" charset="0"/>
                <a:cs typeface="Calibri" panose="020F0502020204030204" pitchFamily="34" charset="0"/>
              </a:rPr>
              <a:t>Animateurs</a:t>
            </a:r>
            <a:r>
              <a:rPr lang="fr-FR" sz="900" dirty="0">
                <a:latin typeface="Calibri" panose="020F0502020204030204" pitchFamily="34" charset="0"/>
                <a:cs typeface="Calibri" panose="020F0502020204030204" pitchFamily="34" charset="0"/>
              </a:rPr>
              <a:t> :  Marie-France NANSOT (Métropole Grand Lyon, </a:t>
            </a:r>
            <a:r>
              <a:rPr lang="fr-FR" sz="900" dirty="0">
                <a:effectLst/>
                <a:latin typeface="Calibri" panose="020F0502020204030204" pitchFamily="34" charset="0"/>
                <a:ea typeface="Calibri" panose="020F0502020204030204" pitchFamily="34" charset="0"/>
              </a:rPr>
              <a:t>Auditrice/Cheffe de projet modélisation des processus) </a:t>
            </a:r>
            <a:r>
              <a:rPr lang="fr-FR" sz="900" dirty="0">
                <a:latin typeface="Calibri" panose="020F0502020204030204" pitchFamily="34" charset="0"/>
              </a:rPr>
              <a:t>Maryline BIN (Communauté d’agglomération Loire-Forez, Responsable Audit et appui aux politiques publiques) </a:t>
            </a:r>
            <a:r>
              <a:rPr lang="fr-FR" sz="900" dirty="0">
                <a:latin typeface="Calibri" panose="020F0502020204030204" pitchFamily="34" charset="0"/>
                <a:ea typeface="Calibri" panose="020F0502020204030204" pitchFamily="34" charset="0"/>
                <a:cs typeface="Times New Roman" panose="02020603050405020304" pitchFamily="18" charset="0"/>
              </a:rPr>
              <a:t>Odile BLANC (Ville de Marseille, Inspectrice générale des Services),  Nadine MORDANT (Grenoble Alpes Métropole, Directrice performance interne).</a:t>
            </a:r>
            <a:endParaRPr lang="fr-FR" sz="900" dirty="0">
              <a:latin typeface="Calibri" panose="020F0502020204030204" pitchFamily="34" charset="0"/>
            </a:endParaRPr>
          </a:p>
          <a:p>
            <a:pPr marL="177800">
              <a:buClr>
                <a:schemeClr val="tx1">
                  <a:lumMod val="65000"/>
                  <a:lumOff val="35000"/>
                </a:schemeClr>
              </a:buClr>
            </a:pPr>
            <a:endParaRPr lang="fr-FR" sz="1000" dirty="0">
              <a:latin typeface="Calibri" panose="020F0502020204030204" pitchFamily="34" charset="0"/>
              <a:cs typeface="Calibri" panose="020F0502020204030204" pitchFamily="34" charset="0"/>
            </a:endParaRPr>
          </a:p>
          <a:p>
            <a:pPr marL="177800">
              <a:buClr>
                <a:srgbClr val="FEB782"/>
              </a:buClr>
            </a:pPr>
            <a:r>
              <a:rPr lang="fr-FR" sz="1000" b="1" dirty="0">
                <a:latin typeface="Calibri" panose="020F0502020204030204" pitchFamily="34" charset="0"/>
                <a:ea typeface="Calibri" panose="020F0502020204030204" pitchFamily="34" charset="0"/>
                <a:cs typeface="Calibri" panose="020F0502020204030204" pitchFamily="34" charset="0"/>
              </a:rPr>
              <a:t>Atelier 6 : L’audit  par type de collectivité (2/3) :   les Départements </a:t>
            </a:r>
          </a:p>
          <a:p>
            <a:pPr marL="177800">
              <a:buClr>
                <a:schemeClr val="tx1">
                  <a:lumMod val="65000"/>
                  <a:lumOff val="35000"/>
                </a:schemeClr>
              </a:buClr>
            </a:pPr>
            <a:r>
              <a:rPr lang="fr-FR" sz="900" b="1" i="1" dirty="0">
                <a:latin typeface="Calibri" panose="020F0502020204030204" pitchFamily="34" charset="0"/>
                <a:cs typeface="Calibri" panose="020F0502020204030204" pitchFamily="34" charset="0"/>
              </a:rPr>
              <a:t>Animateurs</a:t>
            </a:r>
            <a:r>
              <a:rPr lang="fr-FR" sz="900" dirty="0">
                <a:latin typeface="Calibri" panose="020F0502020204030204" pitchFamily="34" charset="0"/>
                <a:cs typeface="Calibri" panose="020F0502020204030204" pitchFamily="34" charset="0"/>
              </a:rPr>
              <a:t> : </a:t>
            </a:r>
            <a:r>
              <a:rPr lang="fr-FR" sz="900" dirty="0">
                <a:latin typeface="Calibri" panose="020F0502020204030204" pitchFamily="34" charset="0"/>
                <a:ea typeface="Calibri" panose="020F0502020204030204" pitchFamily="34" charset="0"/>
                <a:cs typeface="Times New Roman" panose="02020603050405020304" pitchFamily="18" charset="0"/>
              </a:rPr>
              <a:t>Yannis WENDLING, (Département de la Seine Saint Denis, Directeur Inspection Générale),  Christophe MAGNE, (Département Haute Garonne, Directeur Audit interne)</a:t>
            </a:r>
          </a:p>
          <a:p>
            <a:pPr marL="177800">
              <a:buClr>
                <a:schemeClr val="tx1">
                  <a:lumMod val="65000"/>
                  <a:lumOff val="35000"/>
                </a:schemeClr>
              </a:buClr>
            </a:pPr>
            <a:endParaRPr lang="fr-FR" sz="900" dirty="0">
              <a:latin typeface="Calibri" panose="020F0502020204030204" pitchFamily="34" charset="0"/>
              <a:cs typeface="Calibri" panose="020F0502020204030204" pitchFamily="34" charset="0"/>
            </a:endParaRPr>
          </a:p>
          <a:p>
            <a:pPr marL="177800">
              <a:buClr>
                <a:srgbClr val="F79C37"/>
              </a:buClr>
            </a:pPr>
            <a:r>
              <a:rPr lang="fr-FR" sz="1000" b="1" dirty="0">
                <a:latin typeface="Calibri" panose="020F0502020204030204" pitchFamily="34" charset="0"/>
                <a:ea typeface="Calibri" panose="020F0502020204030204" pitchFamily="34" charset="0"/>
                <a:cs typeface="Calibri" panose="020F0502020204030204" pitchFamily="34" charset="0"/>
              </a:rPr>
              <a:t>Atelier 7 </a:t>
            </a:r>
            <a:r>
              <a:rPr lang="fr-FR" sz="1000" dirty="0">
                <a:latin typeface="Calibri" panose="020F0502020204030204" pitchFamily="34" charset="0"/>
                <a:ea typeface="Calibri" panose="020F0502020204030204" pitchFamily="34" charset="0"/>
                <a:cs typeface="Calibri" panose="020F0502020204030204" pitchFamily="34" charset="0"/>
              </a:rPr>
              <a:t>: </a:t>
            </a:r>
            <a:r>
              <a:rPr lang="fr-FR" sz="1000" b="1" dirty="0">
                <a:latin typeface="Calibri" panose="020F0502020204030204" pitchFamily="34" charset="0"/>
                <a:ea typeface="Calibri" panose="020F0502020204030204" pitchFamily="34" charset="0"/>
                <a:cs typeface="Calibri" panose="020F0502020204030204" pitchFamily="34" charset="0"/>
              </a:rPr>
              <a:t>Atelier par type de collectivité (3/3) :  les Régions</a:t>
            </a:r>
          </a:p>
          <a:p>
            <a:pPr marL="177800">
              <a:buClr>
                <a:schemeClr val="tx1">
                  <a:lumMod val="65000"/>
                  <a:lumOff val="35000"/>
                </a:schemeClr>
              </a:buClr>
            </a:pPr>
            <a:r>
              <a:rPr lang="fr-FR" sz="900" dirty="0">
                <a:latin typeface="Calibri" panose="020F0502020204030204" pitchFamily="34" charset="0"/>
                <a:cs typeface="Calibri" panose="020F0502020204030204" pitchFamily="34" charset="0"/>
              </a:rPr>
              <a:t> </a:t>
            </a:r>
            <a:r>
              <a:rPr lang="fr-FR" sz="900" b="1" i="1" dirty="0">
                <a:latin typeface="Calibri" panose="020F0502020204030204" pitchFamily="34" charset="0"/>
                <a:cs typeface="Calibri" panose="020F0502020204030204" pitchFamily="34" charset="0"/>
              </a:rPr>
              <a:t>Animateur</a:t>
            </a:r>
            <a:r>
              <a:rPr lang="fr-FR" sz="900" dirty="0">
                <a:latin typeface="Calibri" panose="020F0502020204030204" pitchFamily="34" charset="0"/>
                <a:cs typeface="Calibri" panose="020F0502020204030204" pitchFamily="34" charset="0"/>
              </a:rPr>
              <a:t>  : Hubert de FRESCHEVILLE (Région  Pays de la Loire, Inspecteur général) </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7" name="CuadroTexto 106">
            <a:extLst>
              <a:ext uri="{FF2B5EF4-FFF2-40B4-BE49-F238E27FC236}">
                <a16:creationId xmlns:a16="http://schemas.microsoft.com/office/drawing/2014/main" id="{83A56467-702A-BC37-F8E0-D98F17D61363}"/>
              </a:ext>
            </a:extLst>
          </p:cNvPr>
          <p:cNvSpPr txBox="1"/>
          <p:nvPr/>
        </p:nvSpPr>
        <p:spPr>
          <a:xfrm>
            <a:off x="6753304" y="1183231"/>
            <a:ext cx="1289042" cy="292259"/>
          </a:xfrm>
          <a:prstGeom prst="rect">
            <a:avLst/>
          </a:prstGeom>
          <a:noFill/>
        </p:spPr>
        <p:txBody>
          <a:bodyPr wrap="square" rtlCol="0">
            <a:spAutoFit/>
          </a:bodyPr>
          <a:lstStyle/>
          <a:p>
            <a:pPr>
              <a:lnSpc>
                <a:spcPct val="115000"/>
              </a:lnSpc>
              <a:spcAft>
                <a:spcPts val="1000"/>
              </a:spcAft>
            </a:pPr>
            <a:r>
              <a:rPr lang="fr-FR"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13h30 - 14h45 </a:t>
            </a:r>
            <a:endParaRPr lang="es-CO"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8" name="CuadroTexto 107">
            <a:extLst>
              <a:ext uri="{FF2B5EF4-FFF2-40B4-BE49-F238E27FC236}">
                <a16:creationId xmlns:a16="http://schemas.microsoft.com/office/drawing/2014/main" id="{3030C13E-7180-354F-9221-8DA93A30CF49}"/>
              </a:ext>
            </a:extLst>
          </p:cNvPr>
          <p:cNvSpPr txBox="1"/>
          <p:nvPr/>
        </p:nvSpPr>
        <p:spPr>
          <a:xfrm>
            <a:off x="7931245" y="1151165"/>
            <a:ext cx="3037224" cy="325538"/>
          </a:xfrm>
          <a:prstGeom prst="rect">
            <a:avLst/>
          </a:prstGeom>
          <a:noFill/>
        </p:spPr>
        <p:txBody>
          <a:bodyPr wrap="square" rtlCol="0">
            <a:spAutoFit/>
          </a:bodyPr>
          <a:lstStyle/>
          <a:p>
            <a:pPr>
              <a:lnSpc>
                <a:spcPct val="115000"/>
              </a:lnSpc>
              <a:spcAft>
                <a:spcPts val="1000"/>
              </a:spcAft>
            </a:pPr>
            <a:r>
              <a:rPr lang="fr-FR"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ATELIERS SIMULTANÉS  </a:t>
            </a:r>
            <a:endParaRPr lang="es-CO"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47" name="Conector recto 46">
            <a:extLst>
              <a:ext uri="{FF2B5EF4-FFF2-40B4-BE49-F238E27FC236}">
                <a16:creationId xmlns:a16="http://schemas.microsoft.com/office/drawing/2014/main" id="{1B9FD8E9-FC5E-110C-9BFE-AA7FE4406781}"/>
              </a:ext>
            </a:extLst>
          </p:cNvPr>
          <p:cNvCxnSpPr>
            <a:cxnSpLocks/>
          </p:cNvCxnSpPr>
          <p:nvPr/>
        </p:nvCxnSpPr>
        <p:spPr>
          <a:xfrm>
            <a:off x="7900608" y="1228398"/>
            <a:ext cx="0" cy="219402"/>
          </a:xfrm>
          <a:prstGeom prst="line">
            <a:avLst/>
          </a:prstGeom>
          <a:solidFill>
            <a:srgbClr val="EE79BC"/>
          </a:solidFill>
          <a:ln>
            <a:solidFill>
              <a:schemeClr val="bg1"/>
            </a:solidFill>
          </a:ln>
        </p:spPr>
        <p:style>
          <a:lnRef idx="2">
            <a:schemeClr val="accent6"/>
          </a:lnRef>
          <a:fillRef idx="0">
            <a:schemeClr val="accent6"/>
          </a:fillRef>
          <a:effectRef idx="1">
            <a:schemeClr val="accent6"/>
          </a:effectRef>
          <a:fontRef idx="minor">
            <a:schemeClr val="tx1"/>
          </a:fontRef>
        </p:style>
      </p:cxnSp>
      <p:sp>
        <p:nvSpPr>
          <p:cNvPr id="59" name="CuadroTexto 63">
            <a:extLst>
              <a:ext uri="{FF2B5EF4-FFF2-40B4-BE49-F238E27FC236}">
                <a16:creationId xmlns:a16="http://schemas.microsoft.com/office/drawing/2014/main" id="{162DF283-9EA4-789A-2E46-CD183227A04D}"/>
              </a:ext>
            </a:extLst>
          </p:cNvPr>
          <p:cNvSpPr txBox="1"/>
          <p:nvPr/>
        </p:nvSpPr>
        <p:spPr>
          <a:xfrm>
            <a:off x="2955717" y="1536096"/>
            <a:ext cx="3562287" cy="276999"/>
          </a:xfrm>
          <a:prstGeom prst="rect">
            <a:avLst/>
          </a:prstGeom>
          <a:noFill/>
        </p:spPr>
        <p:txBody>
          <a:bodyPr wrap="square" rtlCol="0">
            <a:spAutoFit/>
          </a:bodyPr>
          <a:lstStyle/>
          <a:p>
            <a:pPr defTabSz="914380">
              <a:defRPr/>
            </a:pPr>
            <a:r>
              <a:rPr lang="fr-FR" sz="1200" b="1" dirty="0">
                <a:solidFill>
                  <a:schemeClr val="bg1"/>
                </a:solidFill>
              </a:rPr>
              <a:t>OUVERTURE DES 14</a:t>
            </a:r>
            <a:r>
              <a:rPr lang="fr-FR" sz="1200" b="1" baseline="30000" dirty="0">
                <a:solidFill>
                  <a:schemeClr val="bg1"/>
                </a:solidFill>
              </a:rPr>
              <a:t>ÈMES</a:t>
            </a:r>
            <a:r>
              <a:rPr lang="fr-FR" sz="1200" b="1" dirty="0">
                <a:solidFill>
                  <a:schemeClr val="bg1"/>
                </a:solidFill>
              </a:rPr>
              <a:t> JOURNÉES DE LA CIAT</a:t>
            </a:r>
            <a:endParaRPr lang="es-CO" sz="1200" dirty="0">
              <a:solidFill>
                <a:schemeClr val="bg1"/>
              </a:solidFill>
            </a:endParaRPr>
          </a:p>
        </p:txBody>
      </p:sp>
      <p:cxnSp>
        <p:nvCxnSpPr>
          <p:cNvPr id="84" name="Connecteur droit 83">
            <a:extLst>
              <a:ext uri="{FF2B5EF4-FFF2-40B4-BE49-F238E27FC236}">
                <a16:creationId xmlns:a16="http://schemas.microsoft.com/office/drawing/2014/main" id="{7702843A-C21D-4998-5579-A0D1318D5D8E}"/>
              </a:ext>
            </a:extLst>
          </p:cNvPr>
          <p:cNvCxnSpPr>
            <a:cxnSpLocks/>
          </p:cNvCxnSpPr>
          <p:nvPr/>
        </p:nvCxnSpPr>
        <p:spPr>
          <a:xfrm>
            <a:off x="2858729" y="2668732"/>
            <a:ext cx="0" cy="9758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19FBE6AD-65D7-8173-545E-4861A3C73C18}"/>
              </a:ext>
            </a:extLst>
          </p:cNvPr>
          <p:cNvSpPr txBox="1"/>
          <p:nvPr/>
        </p:nvSpPr>
        <p:spPr>
          <a:xfrm>
            <a:off x="712948" y="4235282"/>
            <a:ext cx="950444" cy="615553"/>
          </a:xfrm>
          <a:prstGeom prst="rect">
            <a:avLst/>
          </a:prstGeom>
          <a:noFill/>
        </p:spPr>
        <p:txBody>
          <a:bodyPr wrap="square" rtlCol="0">
            <a:spAutoFit/>
          </a:bodyPr>
          <a:lstStyle/>
          <a:p>
            <a:r>
              <a:rPr lang="fr-FR" sz="1600" b="1" dirty="0">
                <a:latin typeface="Calibri" panose="020F0502020204030204" pitchFamily="34" charset="0"/>
                <a:ea typeface="Calibri" panose="020F0502020204030204" pitchFamily="34" charset="0"/>
                <a:cs typeface="Times New Roman" panose="02020603050405020304" pitchFamily="18" charset="0"/>
              </a:rPr>
              <a:t>matinée</a:t>
            </a:r>
            <a:r>
              <a:rPr lang="fr-FR" sz="1200" b="1" dirty="0">
                <a:latin typeface="Calibri" panose="020F0502020204030204" pitchFamily="34" charset="0"/>
                <a:ea typeface="Calibri" panose="020F0502020204030204" pitchFamily="34" charset="0"/>
                <a:cs typeface="Times New Roman" panose="02020603050405020304" pitchFamily="18" charset="0"/>
              </a:rPr>
              <a:t> </a:t>
            </a:r>
          </a:p>
          <a:p>
            <a:endParaRPr lang="fr-FR" dirty="0"/>
          </a:p>
        </p:txBody>
      </p:sp>
      <p:sp>
        <p:nvSpPr>
          <p:cNvPr id="67" name="ZoneTexte 66">
            <a:extLst>
              <a:ext uri="{FF2B5EF4-FFF2-40B4-BE49-F238E27FC236}">
                <a16:creationId xmlns:a16="http://schemas.microsoft.com/office/drawing/2014/main" id="{98E0A9A0-0C3A-43CB-A879-C5B44C43685E}"/>
              </a:ext>
            </a:extLst>
          </p:cNvPr>
          <p:cNvSpPr txBox="1"/>
          <p:nvPr/>
        </p:nvSpPr>
        <p:spPr>
          <a:xfrm>
            <a:off x="9004657" y="167239"/>
            <a:ext cx="1657177" cy="720000"/>
          </a:xfrm>
          <a:prstGeom prst="rect">
            <a:avLst/>
          </a:prstGeom>
          <a:noFill/>
          <a:ln>
            <a:solidFill>
              <a:srgbClr val="FEB782"/>
            </a:solidFill>
          </a:ln>
        </p:spPr>
        <p:txBody>
          <a:bodyPr wrap="square" rtlCol="0">
            <a:spAutoFit/>
          </a:bodyPr>
          <a:lstStyle/>
          <a:p>
            <a:r>
              <a:rPr lang="fr-FR" sz="1050" b="1" i="1" dirty="0"/>
              <a:t>Légende ateliers</a:t>
            </a:r>
          </a:p>
          <a:p>
            <a:r>
              <a:rPr lang="fr-FR" sz="900" dirty="0"/>
              <a:t>    </a:t>
            </a:r>
            <a:r>
              <a:rPr lang="fr-FR" sz="1000" dirty="0"/>
              <a:t>Initiation – découverte</a:t>
            </a:r>
          </a:p>
          <a:p>
            <a:r>
              <a:rPr lang="fr-FR" sz="1000" dirty="0"/>
              <a:t>    Échange de pratiques</a:t>
            </a:r>
          </a:p>
          <a:p>
            <a:r>
              <a:rPr lang="fr-FR" sz="1000" dirty="0"/>
              <a:t>    Expertise</a:t>
            </a:r>
            <a:r>
              <a:rPr lang="fr-FR" sz="900" dirty="0"/>
              <a:t>		</a:t>
            </a:r>
          </a:p>
          <a:p>
            <a:endParaRPr lang="fr-FR" sz="900" dirty="0"/>
          </a:p>
        </p:txBody>
      </p:sp>
      <p:sp>
        <p:nvSpPr>
          <p:cNvPr id="70" name="Hexagone 69">
            <a:extLst>
              <a:ext uri="{FF2B5EF4-FFF2-40B4-BE49-F238E27FC236}">
                <a16:creationId xmlns:a16="http://schemas.microsoft.com/office/drawing/2014/main" id="{FE610A35-253A-7DA2-AC0B-F7D675F726A7}"/>
              </a:ext>
            </a:extLst>
          </p:cNvPr>
          <p:cNvSpPr/>
          <p:nvPr/>
        </p:nvSpPr>
        <p:spPr>
          <a:xfrm>
            <a:off x="9067800" y="381000"/>
            <a:ext cx="117701" cy="108697"/>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Hexagone 70">
            <a:extLst>
              <a:ext uri="{FF2B5EF4-FFF2-40B4-BE49-F238E27FC236}">
                <a16:creationId xmlns:a16="http://schemas.microsoft.com/office/drawing/2014/main" id="{B362A781-FE65-5E51-4F4F-21DF7E519BDE}"/>
              </a:ext>
            </a:extLst>
          </p:cNvPr>
          <p:cNvSpPr/>
          <p:nvPr/>
        </p:nvSpPr>
        <p:spPr>
          <a:xfrm>
            <a:off x="6740299" y="2482103"/>
            <a:ext cx="117701" cy="108697"/>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Hexagone 71">
            <a:extLst>
              <a:ext uri="{FF2B5EF4-FFF2-40B4-BE49-F238E27FC236}">
                <a16:creationId xmlns:a16="http://schemas.microsoft.com/office/drawing/2014/main" id="{7BB58C33-5AC8-DA1B-2B26-D078502AB0DD}"/>
              </a:ext>
            </a:extLst>
          </p:cNvPr>
          <p:cNvSpPr/>
          <p:nvPr/>
        </p:nvSpPr>
        <p:spPr>
          <a:xfrm>
            <a:off x="9067800" y="533400"/>
            <a:ext cx="117701" cy="108697"/>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3" name="Hexagone 72">
            <a:extLst>
              <a:ext uri="{FF2B5EF4-FFF2-40B4-BE49-F238E27FC236}">
                <a16:creationId xmlns:a16="http://schemas.microsoft.com/office/drawing/2014/main" id="{9E704947-16B6-3A5B-3195-54FF3BFC864A}"/>
              </a:ext>
            </a:extLst>
          </p:cNvPr>
          <p:cNvSpPr/>
          <p:nvPr/>
        </p:nvSpPr>
        <p:spPr>
          <a:xfrm>
            <a:off x="9067800" y="685800"/>
            <a:ext cx="117701" cy="108697"/>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6" name="Conector recto 46">
            <a:extLst>
              <a:ext uri="{FF2B5EF4-FFF2-40B4-BE49-F238E27FC236}">
                <a16:creationId xmlns:a16="http://schemas.microsoft.com/office/drawing/2014/main" id="{D60DE312-7250-E136-4035-B462A84AE359}"/>
              </a:ext>
            </a:extLst>
          </p:cNvPr>
          <p:cNvCxnSpPr>
            <a:cxnSpLocks/>
          </p:cNvCxnSpPr>
          <p:nvPr/>
        </p:nvCxnSpPr>
        <p:spPr>
          <a:xfrm>
            <a:off x="7900608" y="900630"/>
            <a:ext cx="0" cy="178270"/>
          </a:xfrm>
          <a:prstGeom prst="line">
            <a:avLst/>
          </a:prstGeom>
          <a:ln/>
        </p:spPr>
        <p:style>
          <a:lnRef idx="1">
            <a:schemeClr val="dk1"/>
          </a:lnRef>
          <a:fillRef idx="0">
            <a:schemeClr val="dk1"/>
          </a:fillRef>
          <a:effectRef idx="0">
            <a:schemeClr val="dk1"/>
          </a:effectRef>
          <a:fontRef idx="minor">
            <a:schemeClr val="tx1"/>
          </a:fontRef>
        </p:style>
      </p:cxnSp>
      <p:sp>
        <p:nvSpPr>
          <p:cNvPr id="83" name="Hexagone 82">
            <a:extLst>
              <a:ext uri="{FF2B5EF4-FFF2-40B4-BE49-F238E27FC236}">
                <a16:creationId xmlns:a16="http://schemas.microsoft.com/office/drawing/2014/main" id="{38DCF278-1180-F97A-63BA-2B4EAB246DAA}"/>
              </a:ext>
            </a:extLst>
          </p:cNvPr>
          <p:cNvSpPr/>
          <p:nvPr/>
        </p:nvSpPr>
        <p:spPr>
          <a:xfrm>
            <a:off x="6743399" y="1643903"/>
            <a:ext cx="117701" cy="108697"/>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7" name="Hexagone 86">
            <a:extLst>
              <a:ext uri="{FF2B5EF4-FFF2-40B4-BE49-F238E27FC236}">
                <a16:creationId xmlns:a16="http://schemas.microsoft.com/office/drawing/2014/main" id="{3B0F25FF-BA87-AA7D-1347-EA8C97344910}"/>
              </a:ext>
            </a:extLst>
          </p:cNvPr>
          <p:cNvSpPr/>
          <p:nvPr/>
        </p:nvSpPr>
        <p:spPr>
          <a:xfrm>
            <a:off x="6740112" y="2895600"/>
            <a:ext cx="117701" cy="108697"/>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8" name="Hexagone 87">
            <a:extLst>
              <a:ext uri="{FF2B5EF4-FFF2-40B4-BE49-F238E27FC236}">
                <a16:creationId xmlns:a16="http://schemas.microsoft.com/office/drawing/2014/main" id="{5CD24FF4-F7C3-2AAD-F31E-928CB75390EC}"/>
              </a:ext>
            </a:extLst>
          </p:cNvPr>
          <p:cNvSpPr/>
          <p:nvPr/>
        </p:nvSpPr>
        <p:spPr>
          <a:xfrm>
            <a:off x="6740299" y="3581400"/>
            <a:ext cx="117701" cy="108697"/>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Hexagone 91">
            <a:extLst>
              <a:ext uri="{FF2B5EF4-FFF2-40B4-BE49-F238E27FC236}">
                <a16:creationId xmlns:a16="http://schemas.microsoft.com/office/drawing/2014/main" id="{30111C1D-29EF-3227-4A2A-E5E2984053D4}"/>
              </a:ext>
            </a:extLst>
          </p:cNvPr>
          <p:cNvSpPr/>
          <p:nvPr/>
        </p:nvSpPr>
        <p:spPr>
          <a:xfrm>
            <a:off x="6741624" y="4615703"/>
            <a:ext cx="117701" cy="108697"/>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Hexagone 93">
            <a:extLst>
              <a:ext uri="{FF2B5EF4-FFF2-40B4-BE49-F238E27FC236}">
                <a16:creationId xmlns:a16="http://schemas.microsoft.com/office/drawing/2014/main" id="{F2F319C5-81E2-A947-6878-48C576F67B11}"/>
              </a:ext>
            </a:extLst>
          </p:cNvPr>
          <p:cNvSpPr/>
          <p:nvPr/>
        </p:nvSpPr>
        <p:spPr>
          <a:xfrm>
            <a:off x="6719174" y="5709037"/>
            <a:ext cx="117701" cy="108697"/>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Hexagone 97">
            <a:extLst>
              <a:ext uri="{FF2B5EF4-FFF2-40B4-BE49-F238E27FC236}">
                <a16:creationId xmlns:a16="http://schemas.microsoft.com/office/drawing/2014/main" id="{5FDBE465-0822-D4CC-3686-C14FAAF383FE}"/>
              </a:ext>
            </a:extLst>
          </p:cNvPr>
          <p:cNvSpPr/>
          <p:nvPr/>
        </p:nvSpPr>
        <p:spPr>
          <a:xfrm>
            <a:off x="6740112" y="6221716"/>
            <a:ext cx="117701" cy="108697"/>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 name="Grupo 48">
            <a:extLst>
              <a:ext uri="{FF2B5EF4-FFF2-40B4-BE49-F238E27FC236}">
                <a16:creationId xmlns:a16="http://schemas.microsoft.com/office/drawing/2014/main" id="{C5FDC143-2175-A31A-8CCF-C706C8E7926F}"/>
              </a:ext>
            </a:extLst>
          </p:cNvPr>
          <p:cNvGrpSpPr/>
          <p:nvPr/>
        </p:nvGrpSpPr>
        <p:grpSpPr>
          <a:xfrm>
            <a:off x="1813831" y="1326010"/>
            <a:ext cx="4679032" cy="263366"/>
            <a:chOff x="1817981" y="1497032"/>
            <a:chExt cx="4679032" cy="263366"/>
          </a:xfrm>
          <a:solidFill>
            <a:schemeClr val="bg1"/>
          </a:solidFill>
        </p:grpSpPr>
        <p:sp>
          <p:nvSpPr>
            <p:cNvPr id="26" name="Rectángulo 51">
              <a:extLst>
                <a:ext uri="{FF2B5EF4-FFF2-40B4-BE49-F238E27FC236}">
                  <a16:creationId xmlns:a16="http://schemas.microsoft.com/office/drawing/2014/main" id="{4911FCE4-ADC8-CB52-F874-BBFFCFE22770}"/>
                </a:ext>
              </a:extLst>
            </p:cNvPr>
            <p:cNvSpPr/>
            <p:nvPr/>
          </p:nvSpPr>
          <p:spPr>
            <a:xfrm>
              <a:off x="1817981" y="1497032"/>
              <a:ext cx="4679032" cy="263366"/>
            </a:xfrm>
            <a:prstGeom prst="rect">
              <a:avLst/>
            </a:prstGeom>
            <a:ln>
              <a:solidFill>
                <a:srgbClr val="35B7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cxnSp>
          <p:nvCxnSpPr>
            <p:cNvPr id="27" name="Conector recto 36">
              <a:extLst>
                <a:ext uri="{FF2B5EF4-FFF2-40B4-BE49-F238E27FC236}">
                  <a16:creationId xmlns:a16="http://schemas.microsoft.com/office/drawing/2014/main" id="{11C26244-54FD-B16D-A7F7-953FE15B347F}"/>
                </a:ext>
              </a:extLst>
            </p:cNvPr>
            <p:cNvCxnSpPr>
              <a:cxnSpLocks/>
            </p:cNvCxnSpPr>
            <p:nvPr/>
          </p:nvCxnSpPr>
          <p:spPr>
            <a:xfrm>
              <a:off x="2971800" y="1562873"/>
              <a:ext cx="0" cy="131683"/>
            </a:xfrm>
            <a:prstGeom prst="line">
              <a:avLst/>
            </a:prstGeom>
            <a:ln>
              <a:solidFill>
                <a:srgbClr val="35B7C0"/>
              </a:solidFill>
            </a:ln>
          </p:spPr>
          <p:style>
            <a:lnRef idx="1">
              <a:schemeClr val="accent6"/>
            </a:lnRef>
            <a:fillRef idx="0">
              <a:schemeClr val="accent6"/>
            </a:fillRef>
            <a:effectRef idx="0">
              <a:schemeClr val="accent6"/>
            </a:effectRef>
            <a:fontRef idx="minor">
              <a:schemeClr val="tx1"/>
            </a:fontRef>
          </p:style>
        </p:cxnSp>
      </p:grpSp>
      <p:grpSp>
        <p:nvGrpSpPr>
          <p:cNvPr id="74" name="Grupo 73">
            <a:extLst>
              <a:ext uri="{FF2B5EF4-FFF2-40B4-BE49-F238E27FC236}">
                <a16:creationId xmlns:a16="http://schemas.microsoft.com/office/drawing/2014/main" id="{8E12AF1C-CF1A-2125-21CA-2C83B8CCAF8A}"/>
              </a:ext>
            </a:extLst>
          </p:cNvPr>
          <p:cNvGrpSpPr/>
          <p:nvPr/>
        </p:nvGrpSpPr>
        <p:grpSpPr>
          <a:xfrm>
            <a:off x="6812356" y="5638800"/>
            <a:ext cx="4693844" cy="276949"/>
            <a:chOff x="2439124" y="2260818"/>
            <a:chExt cx="5516473" cy="2892836"/>
          </a:xfrm>
          <a:noFill/>
        </p:grpSpPr>
        <p:sp>
          <p:nvSpPr>
            <p:cNvPr id="75" name="Rectángulo 74">
              <a:extLst>
                <a:ext uri="{FF2B5EF4-FFF2-40B4-BE49-F238E27FC236}">
                  <a16:creationId xmlns:a16="http://schemas.microsoft.com/office/drawing/2014/main" id="{C3ABB8FE-3077-894A-F7BC-15D58F75574D}"/>
                </a:ext>
              </a:extLst>
            </p:cNvPr>
            <p:cNvSpPr/>
            <p:nvPr/>
          </p:nvSpPr>
          <p:spPr>
            <a:xfrm>
              <a:off x="2439124" y="2260818"/>
              <a:ext cx="5516473" cy="2892836"/>
            </a:xfrm>
            <a:prstGeom prst="rect">
              <a:avLst/>
            </a:prstGeom>
            <a:solidFill>
              <a:srgbClr val="F52355"/>
            </a:solidFill>
            <a:ln>
              <a:solidFill>
                <a:srgbClr val="F5235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cxnSp>
          <p:nvCxnSpPr>
            <p:cNvPr id="76" name="Conector recto 75">
              <a:extLst>
                <a:ext uri="{FF2B5EF4-FFF2-40B4-BE49-F238E27FC236}">
                  <a16:creationId xmlns:a16="http://schemas.microsoft.com/office/drawing/2014/main" id="{5D20CC63-0148-A622-FB67-8974C118655E}"/>
                </a:ext>
              </a:extLst>
            </p:cNvPr>
            <p:cNvCxnSpPr>
              <a:cxnSpLocks/>
            </p:cNvCxnSpPr>
            <p:nvPr/>
          </p:nvCxnSpPr>
          <p:spPr>
            <a:xfrm>
              <a:off x="3835748" y="2929928"/>
              <a:ext cx="0" cy="1397560"/>
            </a:xfrm>
            <a:prstGeom prst="line">
              <a:avLst/>
            </a:prstGeom>
            <a:grpFill/>
            <a:ln>
              <a:solidFill>
                <a:schemeClr val="bg1"/>
              </a:solidFill>
            </a:ln>
          </p:spPr>
          <p:style>
            <a:lnRef idx="2">
              <a:schemeClr val="accent6"/>
            </a:lnRef>
            <a:fillRef idx="0">
              <a:schemeClr val="accent6"/>
            </a:fillRef>
            <a:effectRef idx="1">
              <a:schemeClr val="accent6"/>
            </a:effectRef>
            <a:fontRef idx="minor">
              <a:schemeClr val="tx1"/>
            </a:fontRef>
          </p:style>
        </p:cxnSp>
      </p:grpSp>
      <p:grpSp>
        <p:nvGrpSpPr>
          <p:cNvPr id="73" name="Grupo 72">
            <a:extLst>
              <a:ext uri="{FF2B5EF4-FFF2-40B4-BE49-F238E27FC236}">
                <a16:creationId xmlns:a16="http://schemas.microsoft.com/office/drawing/2014/main" id="{F4277613-E743-61C4-02E5-C026B9DE5F91}"/>
              </a:ext>
            </a:extLst>
          </p:cNvPr>
          <p:cNvGrpSpPr/>
          <p:nvPr/>
        </p:nvGrpSpPr>
        <p:grpSpPr>
          <a:xfrm>
            <a:off x="6781800" y="4343400"/>
            <a:ext cx="4707131" cy="961425"/>
            <a:chOff x="6765145" y="4729463"/>
            <a:chExt cx="4679032" cy="263366"/>
          </a:xfrm>
        </p:grpSpPr>
        <p:sp>
          <p:nvSpPr>
            <p:cNvPr id="135" name="Rectángulo 134">
              <a:extLst>
                <a:ext uri="{FF2B5EF4-FFF2-40B4-BE49-F238E27FC236}">
                  <a16:creationId xmlns:a16="http://schemas.microsoft.com/office/drawing/2014/main" id="{CFC52F8B-0268-51CE-E72D-229491C84DC9}"/>
                </a:ext>
              </a:extLst>
            </p:cNvPr>
            <p:cNvSpPr/>
            <p:nvPr/>
          </p:nvSpPr>
          <p:spPr>
            <a:xfrm>
              <a:off x="6765145" y="4729463"/>
              <a:ext cx="4679032" cy="263366"/>
            </a:xfrm>
            <a:prstGeom prst="rect">
              <a:avLst/>
            </a:prstGeom>
            <a:solidFill>
              <a:srgbClr val="9497D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cxnSp>
          <p:nvCxnSpPr>
            <p:cNvPr id="71" name="Conector recto 70">
              <a:extLst>
                <a:ext uri="{FF2B5EF4-FFF2-40B4-BE49-F238E27FC236}">
                  <a16:creationId xmlns:a16="http://schemas.microsoft.com/office/drawing/2014/main" id="{B3B71077-277E-B663-CB29-DA3A6CE5D37B}"/>
                </a:ext>
              </a:extLst>
            </p:cNvPr>
            <p:cNvCxnSpPr>
              <a:cxnSpLocks/>
            </p:cNvCxnSpPr>
            <p:nvPr/>
          </p:nvCxnSpPr>
          <p:spPr>
            <a:xfrm>
              <a:off x="7974949" y="4812958"/>
              <a:ext cx="0" cy="157785"/>
            </a:xfrm>
            <a:prstGeom prst="line">
              <a:avLst/>
            </a:prstGeom>
            <a:noFill/>
            <a:ln>
              <a:solidFill>
                <a:schemeClr val="bg1"/>
              </a:solidFill>
            </a:ln>
          </p:spPr>
          <p:style>
            <a:lnRef idx="2">
              <a:schemeClr val="accent6"/>
            </a:lnRef>
            <a:fillRef idx="0">
              <a:schemeClr val="accent6"/>
            </a:fillRef>
            <a:effectRef idx="1">
              <a:schemeClr val="accent6"/>
            </a:effectRef>
            <a:fontRef idx="minor">
              <a:schemeClr val="tx1"/>
            </a:fontRef>
          </p:style>
        </p:cxnSp>
      </p:grpSp>
      <p:sp>
        <p:nvSpPr>
          <p:cNvPr id="2" name="object 2"/>
          <p:cNvSpPr txBox="1"/>
          <p:nvPr/>
        </p:nvSpPr>
        <p:spPr>
          <a:xfrm>
            <a:off x="418838" y="6492618"/>
            <a:ext cx="3391161" cy="150682"/>
          </a:xfrm>
          <a:prstGeom prst="rect">
            <a:avLst/>
          </a:prstGeom>
        </p:spPr>
        <p:txBody>
          <a:bodyPr vert="horz" wrap="square" lIns="0" tIns="12065" rIns="0" bIns="0" rtlCol="0">
            <a:spAutoFit/>
          </a:bodyPr>
          <a:lstStyle/>
          <a:p>
            <a:pPr marL="12699">
              <a:spcBef>
                <a:spcPts val="95"/>
              </a:spcBef>
            </a:pPr>
            <a:r>
              <a:rPr sz="900" b="1" dirty="0">
                <a:solidFill>
                  <a:srgbClr val="2A2A2B"/>
                </a:solidFill>
                <a:latin typeface="Futura SC"/>
                <a:cs typeface="Futura SC"/>
              </a:rPr>
              <a:t>À</a:t>
            </a:r>
            <a:r>
              <a:rPr sz="900" b="1" spc="-5" dirty="0">
                <a:solidFill>
                  <a:srgbClr val="2A2A2B"/>
                </a:solidFill>
                <a:latin typeface="Futura SC"/>
                <a:cs typeface="Futura SC"/>
              </a:rPr>
              <a:t> </a:t>
            </a:r>
            <a:r>
              <a:rPr sz="900" b="1" dirty="0">
                <a:solidFill>
                  <a:srgbClr val="2A2A2B"/>
                </a:solidFill>
                <a:latin typeface="Futura SC"/>
                <a:cs typeface="Futura SC"/>
              </a:rPr>
              <a:t>LA</a:t>
            </a:r>
            <a:r>
              <a:rPr sz="900" b="1" spc="-5" dirty="0">
                <a:solidFill>
                  <a:srgbClr val="2A2A2B"/>
                </a:solidFill>
                <a:latin typeface="Futura SC"/>
                <a:cs typeface="Futura SC"/>
              </a:rPr>
              <a:t> </a:t>
            </a:r>
            <a:r>
              <a:rPr sz="900" b="1" dirty="0">
                <a:solidFill>
                  <a:srgbClr val="2A2A2B"/>
                </a:solidFill>
                <a:latin typeface="Futura SC"/>
                <a:cs typeface="Futura SC"/>
              </a:rPr>
              <a:t>RÉGION ÎLE-DE-FRANCE</a:t>
            </a:r>
            <a:r>
              <a:rPr sz="900" b="1" spc="-5" dirty="0">
                <a:solidFill>
                  <a:srgbClr val="2A2A2B"/>
                </a:solidFill>
                <a:latin typeface="Futura SC"/>
                <a:cs typeface="Futura SC"/>
              </a:rPr>
              <a:t> </a:t>
            </a:r>
            <a:r>
              <a:rPr sz="900" b="1" dirty="0">
                <a:solidFill>
                  <a:srgbClr val="2A2A2B"/>
                </a:solidFill>
                <a:latin typeface="Futura SC"/>
                <a:cs typeface="Futura SC"/>
              </a:rPr>
              <a:t>93400</a:t>
            </a:r>
            <a:r>
              <a:rPr sz="900" b="1" spc="-5" dirty="0">
                <a:solidFill>
                  <a:srgbClr val="2A2A2B"/>
                </a:solidFill>
                <a:latin typeface="Futura SC"/>
                <a:cs typeface="Futura SC"/>
              </a:rPr>
              <a:t> </a:t>
            </a:r>
            <a:r>
              <a:rPr sz="900" b="1" dirty="0">
                <a:solidFill>
                  <a:srgbClr val="2A2A2B"/>
                </a:solidFill>
                <a:latin typeface="Futura SC"/>
                <a:cs typeface="Futura SC"/>
              </a:rPr>
              <a:t>SAINT-</a:t>
            </a:r>
            <a:r>
              <a:rPr sz="900" b="1" spc="-10" dirty="0">
                <a:solidFill>
                  <a:srgbClr val="2A2A2B"/>
                </a:solidFill>
                <a:latin typeface="Futura SC"/>
                <a:cs typeface="Futura SC"/>
              </a:rPr>
              <a:t>OUEN-</a:t>
            </a:r>
            <a:r>
              <a:rPr sz="900" b="1" dirty="0">
                <a:solidFill>
                  <a:srgbClr val="2A2A2B"/>
                </a:solidFill>
                <a:latin typeface="Futura SC"/>
                <a:cs typeface="Futura SC"/>
              </a:rPr>
              <a:t>SUR- </a:t>
            </a:r>
            <a:r>
              <a:rPr sz="900" b="1" spc="-10" dirty="0">
                <a:solidFill>
                  <a:srgbClr val="2A2A2B"/>
                </a:solidFill>
                <a:latin typeface="Futura SC"/>
                <a:cs typeface="Futura SC"/>
              </a:rPr>
              <a:t>SEINE</a:t>
            </a:r>
            <a:endParaRPr sz="900" dirty="0">
              <a:latin typeface="Futura SC"/>
              <a:cs typeface="Futura SC"/>
            </a:endParaRPr>
          </a:p>
        </p:txBody>
      </p:sp>
      <p:grpSp>
        <p:nvGrpSpPr>
          <p:cNvPr id="3" name="object 3"/>
          <p:cNvGrpSpPr/>
          <p:nvPr/>
        </p:nvGrpSpPr>
        <p:grpSpPr>
          <a:xfrm>
            <a:off x="10190112" y="6325747"/>
            <a:ext cx="1815464" cy="415290"/>
            <a:chOff x="10190112" y="6194645"/>
            <a:chExt cx="1815464" cy="415290"/>
          </a:xfrm>
        </p:grpSpPr>
        <p:pic>
          <p:nvPicPr>
            <p:cNvPr id="4" name="object 4"/>
            <p:cNvPicPr/>
            <p:nvPr/>
          </p:nvPicPr>
          <p:blipFill>
            <a:blip r:embed="rId3" cstate="print"/>
            <a:stretch>
              <a:fillRect/>
            </a:stretch>
          </p:blipFill>
          <p:spPr>
            <a:xfrm>
              <a:off x="10565452" y="6194645"/>
              <a:ext cx="1439736" cy="415132"/>
            </a:xfrm>
            <a:prstGeom prst="rect">
              <a:avLst/>
            </a:prstGeom>
          </p:spPr>
        </p:pic>
        <p:pic>
          <p:nvPicPr>
            <p:cNvPr id="5" name="object 5"/>
            <p:cNvPicPr/>
            <p:nvPr/>
          </p:nvPicPr>
          <p:blipFill>
            <a:blip r:embed="rId4" cstate="print"/>
            <a:stretch>
              <a:fillRect/>
            </a:stretch>
          </p:blipFill>
          <p:spPr>
            <a:xfrm>
              <a:off x="10190112" y="6252377"/>
              <a:ext cx="336550" cy="346710"/>
            </a:xfrm>
            <a:prstGeom prst="rect">
              <a:avLst/>
            </a:prstGeom>
          </p:spPr>
        </p:pic>
      </p:grpSp>
      <p:grpSp>
        <p:nvGrpSpPr>
          <p:cNvPr id="109" name="Grupo 108">
            <a:extLst>
              <a:ext uri="{FF2B5EF4-FFF2-40B4-BE49-F238E27FC236}">
                <a16:creationId xmlns:a16="http://schemas.microsoft.com/office/drawing/2014/main" id="{97C6BFF7-FE23-EBEA-2165-F89D6EE3B5FD}"/>
              </a:ext>
            </a:extLst>
          </p:cNvPr>
          <p:cNvGrpSpPr/>
          <p:nvPr/>
        </p:nvGrpSpPr>
        <p:grpSpPr>
          <a:xfrm>
            <a:off x="318805" y="193486"/>
            <a:ext cx="1855975" cy="978915"/>
            <a:chOff x="300485" y="209973"/>
            <a:chExt cx="2140585" cy="1129030"/>
          </a:xfrm>
        </p:grpSpPr>
        <p:grpSp>
          <p:nvGrpSpPr>
            <p:cNvPr id="6" name="object 6"/>
            <p:cNvGrpSpPr/>
            <p:nvPr/>
          </p:nvGrpSpPr>
          <p:grpSpPr>
            <a:xfrm>
              <a:off x="300485" y="209973"/>
              <a:ext cx="2140585" cy="1129030"/>
              <a:chOff x="298550" y="207366"/>
              <a:chExt cx="2140585" cy="1129030"/>
            </a:xfrm>
          </p:grpSpPr>
          <p:sp>
            <p:nvSpPr>
              <p:cNvPr id="7" name="object 7"/>
              <p:cNvSpPr/>
              <p:nvPr/>
            </p:nvSpPr>
            <p:spPr>
              <a:xfrm>
                <a:off x="359613" y="228904"/>
                <a:ext cx="510540" cy="343535"/>
              </a:xfrm>
              <a:custGeom>
                <a:avLst/>
                <a:gdLst/>
                <a:ahLst/>
                <a:cxnLst/>
                <a:rect l="l" t="t" r="r" b="b"/>
                <a:pathLst>
                  <a:path w="510540" h="343534">
                    <a:moveTo>
                      <a:pt x="139204" y="596"/>
                    </a:moveTo>
                    <a:lnTo>
                      <a:pt x="0" y="596"/>
                    </a:lnTo>
                    <a:lnTo>
                      <a:pt x="0" y="75526"/>
                    </a:lnTo>
                    <a:lnTo>
                      <a:pt x="50038" y="75526"/>
                    </a:lnTo>
                    <a:lnTo>
                      <a:pt x="50038" y="343496"/>
                    </a:lnTo>
                    <a:lnTo>
                      <a:pt x="139204" y="343496"/>
                    </a:lnTo>
                    <a:lnTo>
                      <a:pt x="139204" y="75526"/>
                    </a:lnTo>
                    <a:lnTo>
                      <a:pt x="139204" y="596"/>
                    </a:lnTo>
                    <a:close/>
                  </a:path>
                  <a:path w="510540" h="343534">
                    <a:moveTo>
                      <a:pt x="509968" y="204266"/>
                    </a:moveTo>
                    <a:lnTo>
                      <a:pt x="468579" y="204266"/>
                    </a:lnTo>
                    <a:lnTo>
                      <a:pt x="468579" y="69151"/>
                    </a:lnTo>
                    <a:lnTo>
                      <a:pt x="468579" y="0"/>
                    </a:lnTo>
                    <a:lnTo>
                      <a:pt x="385775" y="0"/>
                    </a:lnTo>
                    <a:lnTo>
                      <a:pt x="385775" y="69151"/>
                    </a:lnTo>
                    <a:lnTo>
                      <a:pt x="385775" y="204266"/>
                    </a:lnTo>
                    <a:lnTo>
                      <a:pt x="307073" y="204266"/>
                    </a:lnTo>
                    <a:lnTo>
                      <a:pt x="385775" y="69151"/>
                    </a:lnTo>
                    <a:lnTo>
                      <a:pt x="385775" y="0"/>
                    </a:lnTo>
                    <a:lnTo>
                      <a:pt x="351205" y="0"/>
                    </a:lnTo>
                    <a:lnTo>
                      <a:pt x="220179" y="215188"/>
                    </a:lnTo>
                    <a:lnTo>
                      <a:pt x="220179" y="272503"/>
                    </a:lnTo>
                    <a:lnTo>
                      <a:pt x="385775" y="272503"/>
                    </a:lnTo>
                    <a:lnTo>
                      <a:pt x="385775" y="343027"/>
                    </a:lnTo>
                    <a:lnTo>
                      <a:pt x="468579" y="343027"/>
                    </a:lnTo>
                    <a:lnTo>
                      <a:pt x="468579" y="272503"/>
                    </a:lnTo>
                    <a:lnTo>
                      <a:pt x="509968" y="272503"/>
                    </a:lnTo>
                    <a:lnTo>
                      <a:pt x="509968" y="204266"/>
                    </a:lnTo>
                    <a:close/>
                  </a:path>
                </a:pathLst>
              </a:custGeom>
              <a:solidFill>
                <a:srgbClr val="1D1D1B"/>
              </a:solidFill>
            </p:spPr>
            <p:txBody>
              <a:bodyPr wrap="square" lIns="0" tIns="0" rIns="0" bIns="0" rtlCol="0"/>
              <a:lstStyle/>
              <a:p>
                <a:endParaRPr sz="1799"/>
              </a:p>
            </p:txBody>
          </p:sp>
          <p:pic>
            <p:nvPicPr>
              <p:cNvPr id="8" name="object 8"/>
              <p:cNvPicPr/>
              <p:nvPr/>
            </p:nvPicPr>
            <p:blipFill>
              <a:blip r:embed="rId5" cstate="print"/>
              <a:stretch>
                <a:fillRect/>
              </a:stretch>
            </p:blipFill>
            <p:spPr>
              <a:xfrm>
                <a:off x="887222" y="207366"/>
                <a:ext cx="287357" cy="89077"/>
              </a:xfrm>
              <a:prstGeom prst="rect">
                <a:avLst/>
              </a:prstGeom>
            </p:spPr>
          </p:pic>
          <p:pic>
            <p:nvPicPr>
              <p:cNvPr id="9" name="object 9"/>
              <p:cNvPicPr/>
              <p:nvPr/>
            </p:nvPicPr>
            <p:blipFill>
              <a:blip r:embed="rId6" cstate="print"/>
              <a:stretch>
                <a:fillRect/>
              </a:stretch>
            </p:blipFill>
            <p:spPr>
              <a:xfrm>
                <a:off x="899372" y="386761"/>
                <a:ext cx="74701" cy="130695"/>
              </a:xfrm>
              <a:prstGeom prst="rect">
                <a:avLst/>
              </a:prstGeom>
            </p:spPr>
          </p:pic>
          <p:pic>
            <p:nvPicPr>
              <p:cNvPr id="10" name="object 10"/>
              <p:cNvPicPr/>
              <p:nvPr/>
            </p:nvPicPr>
            <p:blipFill>
              <a:blip r:embed="rId7" cstate="print"/>
              <a:stretch>
                <a:fillRect/>
              </a:stretch>
            </p:blipFill>
            <p:spPr>
              <a:xfrm>
                <a:off x="995152" y="383217"/>
                <a:ext cx="140804" cy="134239"/>
              </a:xfrm>
              <a:prstGeom prst="rect">
                <a:avLst/>
              </a:prstGeom>
            </p:spPr>
          </p:pic>
          <p:pic>
            <p:nvPicPr>
              <p:cNvPr id="11" name="object 11"/>
              <p:cNvPicPr/>
              <p:nvPr/>
            </p:nvPicPr>
            <p:blipFill>
              <a:blip r:embed="rId8" cstate="print"/>
              <a:stretch>
                <a:fillRect/>
              </a:stretch>
            </p:blipFill>
            <p:spPr>
              <a:xfrm>
                <a:off x="1156864" y="386761"/>
                <a:ext cx="110794" cy="130695"/>
              </a:xfrm>
              <a:prstGeom prst="rect">
                <a:avLst/>
              </a:prstGeom>
            </p:spPr>
          </p:pic>
          <p:pic>
            <p:nvPicPr>
              <p:cNvPr id="12" name="object 12"/>
              <p:cNvPicPr/>
              <p:nvPr/>
            </p:nvPicPr>
            <p:blipFill>
              <a:blip r:embed="rId9" cstate="print"/>
              <a:stretch>
                <a:fillRect/>
              </a:stretch>
            </p:blipFill>
            <p:spPr>
              <a:xfrm>
                <a:off x="1294297" y="386756"/>
                <a:ext cx="246555" cy="127154"/>
              </a:xfrm>
              <a:prstGeom prst="rect">
                <a:avLst/>
              </a:prstGeom>
            </p:spPr>
          </p:pic>
          <p:pic>
            <p:nvPicPr>
              <p:cNvPr id="13" name="object 13"/>
              <p:cNvPicPr/>
              <p:nvPr/>
            </p:nvPicPr>
            <p:blipFill>
              <a:blip r:embed="rId10" cstate="print"/>
              <a:stretch>
                <a:fillRect/>
              </a:stretch>
            </p:blipFill>
            <p:spPr>
              <a:xfrm>
                <a:off x="1567492" y="338367"/>
                <a:ext cx="72339" cy="175539"/>
              </a:xfrm>
              <a:prstGeom prst="rect">
                <a:avLst/>
              </a:prstGeom>
            </p:spPr>
          </p:pic>
          <p:pic>
            <p:nvPicPr>
              <p:cNvPr id="14" name="object 14"/>
              <p:cNvPicPr/>
              <p:nvPr/>
            </p:nvPicPr>
            <p:blipFill>
              <a:blip r:embed="rId11" cstate="print"/>
              <a:stretch>
                <a:fillRect/>
              </a:stretch>
            </p:blipFill>
            <p:spPr>
              <a:xfrm>
                <a:off x="1663613" y="383217"/>
                <a:ext cx="184307" cy="134238"/>
              </a:xfrm>
              <a:prstGeom prst="rect">
                <a:avLst/>
              </a:prstGeom>
            </p:spPr>
          </p:pic>
          <p:sp>
            <p:nvSpPr>
              <p:cNvPr id="15" name="object 15"/>
              <p:cNvSpPr/>
              <p:nvPr/>
            </p:nvSpPr>
            <p:spPr>
              <a:xfrm>
                <a:off x="298538" y="584237"/>
                <a:ext cx="2140585" cy="751840"/>
              </a:xfrm>
              <a:custGeom>
                <a:avLst/>
                <a:gdLst/>
                <a:ahLst/>
                <a:cxnLst/>
                <a:rect l="l" t="t" r="r" b="b"/>
                <a:pathLst>
                  <a:path w="2140585" h="751840">
                    <a:moveTo>
                      <a:pt x="543864" y="36817"/>
                    </a:moveTo>
                    <a:lnTo>
                      <a:pt x="499681" y="20421"/>
                    </a:lnTo>
                    <a:lnTo>
                      <a:pt x="457619" y="8966"/>
                    </a:lnTo>
                    <a:lnTo>
                      <a:pt x="416267" y="2247"/>
                    </a:lnTo>
                    <a:lnTo>
                      <a:pt x="374205" y="0"/>
                    </a:lnTo>
                    <a:lnTo>
                      <a:pt x="337388" y="1752"/>
                    </a:lnTo>
                    <a:lnTo>
                      <a:pt x="266230" y="15671"/>
                    </a:lnTo>
                    <a:lnTo>
                      <a:pt x="198970" y="43141"/>
                    </a:lnTo>
                    <a:lnTo>
                      <a:pt x="139357" y="81851"/>
                    </a:lnTo>
                    <a:lnTo>
                      <a:pt x="88252" y="131254"/>
                    </a:lnTo>
                    <a:lnTo>
                      <a:pt x="47244" y="190258"/>
                    </a:lnTo>
                    <a:lnTo>
                      <a:pt x="17233" y="258406"/>
                    </a:lnTo>
                    <a:lnTo>
                      <a:pt x="1917" y="333705"/>
                    </a:lnTo>
                    <a:lnTo>
                      <a:pt x="0" y="373913"/>
                    </a:lnTo>
                    <a:lnTo>
                      <a:pt x="1943" y="414197"/>
                    </a:lnTo>
                    <a:lnTo>
                      <a:pt x="7785" y="452882"/>
                    </a:lnTo>
                    <a:lnTo>
                      <a:pt x="17500" y="489966"/>
                    </a:lnTo>
                    <a:lnTo>
                      <a:pt x="47929" y="558990"/>
                    </a:lnTo>
                    <a:lnTo>
                      <a:pt x="89166" y="618959"/>
                    </a:lnTo>
                    <a:lnTo>
                      <a:pt x="140271" y="669239"/>
                    </a:lnTo>
                    <a:lnTo>
                      <a:pt x="199656" y="708418"/>
                    </a:lnTo>
                    <a:lnTo>
                      <a:pt x="266420" y="735939"/>
                    </a:lnTo>
                    <a:lnTo>
                      <a:pt x="336880" y="749871"/>
                    </a:lnTo>
                    <a:lnTo>
                      <a:pt x="373253" y="751611"/>
                    </a:lnTo>
                    <a:lnTo>
                      <a:pt x="391223" y="751166"/>
                    </a:lnTo>
                    <a:lnTo>
                      <a:pt x="445833" y="744524"/>
                    </a:lnTo>
                    <a:lnTo>
                      <a:pt x="484022" y="735444"/>
                    </a:lnTo>
                    <a:lnTo>
                      <a:pt x="543864" y="715733"/>
                    </a:lnTo>
                    <a:lnTo>
                      <a:pt x="543864" y="496671"/>
                    </a:lnTo>
                    <a:lnTo>
                      <a:pt x="507403" y="529729"/>
                    </a:lnTo>
                    <a:lnTo>
                      <a:pt x="468693" y="553326"/>
                    </a:lnTo>
                    <a:lnTo>
                      <a:pt x="427748" y="567486"/>
                    </a:lnTo>
                    <a:lnTo>
                      <a:pt x="384568" y="572198"/>
                    </a:lnTo>
                    <a:lnTo>
                      <a:pt x="364655" y="571258"/>
                    </a:lnTo>
                    <a:lnTo>
                      <a:pt x="326961" y="563714"/>
                    </a:lnTo>
                    <a:lnTo>
                      <a:pt x="276529" y="539165"/>
                    </a:lnTo>
                    <a:lnTo>
                      <a:pt x="236105" y="501751"/>
                    </a:lnTo>
                    <a:lnTo>
                      <a:pt x="207835" y="453224"/>
                    </a:lnTo>
                    <a:lnTo>
                      <a:pt x="196888" y="415696"/>
                    </a:lnTo>
                    <a:lnTo>
                      <a:pt x="193230" y="374865"/>
                    </a:lnTo>
                    <a:lnTo>
                      <a:pt x="194144" y="354444"/>
                    </a:lnTo>
                    <a:lnTo>
                      <a:pt x="201447" y="315734"/>
                    </a:lnTo>
                    <a:lnTo>
                      <a:pt x="215823" y="280123"/>
                    </a:lnTo>
                    <a:lnTo>
                      <a:pt x="247891" y="235585"/>
                    </a:lnTo>
                    <a:lnTo>
                      <a:pt x="291642" y="202742"/>
                    </a:lnTo>
                    <a:lnTo>
                      <a:pt x="326758" y="187909"/>
                    </a:lnTo>
                    <a:lnTo>
                      <a:pt x="365163" y="180352"/>
                    </a:lnTo>
                    <a:lnTo>
                      <a:pt x="385508" y="179400"/>
                    </a:lnTo>
                    <a:lnTo>
                      <a:pt x="430745" y="184302"/>
                    </a:lnTo>
                    <a:lnTo>
                      <a:pt x="472224" y="198996"/>
                    </a:lnTo>
                    <a:lnTo>
                      <a:pt x="509930" y="223481"/>
                    </a:lnTo>
                    <a:lnTo>
                      <a:pt x="543864" y="257771"/>
                    </a:lnTo>
                    <a:lnTo>
                      <a:pt x="543864" y="36817"/>
                    </a:lnTo>
                    <a:close/>
                  </a:path>
                  <a:path w="2140585" h="751840">
                    <a:moveTo>
                      <a:pt x="845489" y="19824"/>
                    </a:moveTo>
                    <a:lnTo>
                      <a:pt x="660742" y="19824"/>
                    </a:lnTo>
                    <a:lnTo>
                      <a:pt x="660742" y="731786"/>
                    </a:lnTo>
                    <a:lnTo>
                      <a:pt x="845489" y="731786"/>
                    </a:lnTo>
                    <a:lnTo>
                      <a:pt x="845489" y="19824"/>
                    </a:lnTo>
                    <a:close/>
                  </a:path>
                  <a:path w="2140585" h="751840">
                    <a:moveTo>
                      <a:pt x="1669288" y="731786"/>
                    </a:moveTo>
                    <a:lnTo>
                      <a:pt x="1622285" y="608088"/>
                    </a:lnTo>
                    <a:lnTo>
                      <a:pt x="1568831" y="467398"/>
                    </a:lnTo>
                    <a:lnTo>
                      <a:pt x="1478775" y="230403"/>
                    </a:lnTo>
                    <a:lnTo>
                      <a:pt x="1398765" y="19824"/>
                    </a:lnTo>
                    <a:lnTo>
                      <a:pt x="1380858" y="19824"/>
                    </a:lnTo>
                    <a:lnTo>
                      <a:pt x="1380858" y="467398"/>
                    </a:lnTo>
                    <a:lnTo>
                      <a:pt x="1214970" y="467398"/>
                    </a:lnTo>
                    <a:lnTo>
                      <a:pt x="1297914" y="230403"/>
                    </a:lnTo>
                    <a:lnTo>
                      <a:pt x="1380858" y="467398"/>
                    </a:lnTo>
                    <a:lnTo>
                      <a:pt x="1380858" y="19824"/>
                    </a:lnTo>
                    <a:lnTo>
                      <a:pt x="1197051" y="19824"/>
                    </a:lnTo>
                    <a:lnTo>
                      <a:pt x="926541" y="731786"/>
                    </a:lnTo>
                    <a:lnTo>
                      <a:pt x="1123543" y="731786"/>
                    </a:lnTo>
                    <a:lnTo>
                      <a:pt x="1165948" y="608088"/>
                    </a:lnTo>
                    <a:lnTo>
                      <a:pt x="1429880" y="608088"/>
                    </a:lnTo>
                    <a:lnTo>
                      <a:pt x="1472285" y="731786"/>
                    </a:lnTo>
                    <a:lnTo>
                      <a:pt x="1669288" y="731786"/>
                    </a:lnTo>
                    <a:close/>
                  </a:path>
                  <a:path w="2140585" h="751840">
                    <a:moveTo>
                      <a:pt x="2140572" y="20358"/>
                    </a:moveTo>
                    <a:lnTo>
                      <a:pt x="1652320" y="20358"/>
                    </a:lnTo>
                    <a:lnTo>
                      <a:pt x="1652320" y="176568"/>
                    </a:lnTo>
                    <a:lnTo>
                      <a:pt x="1804073" y="176568"/>
                    </a:lnTo>
                    <a:lnTo>
                      <a:pt x="1804073" y="731558"/>
                    </a:lnTo>
                    <a:lnTo>
                      <a:pt x="1988820" y="731558"/>
                    </a:lnTo>
                    <a:lnTo>
                      <a:pt x="1988820" y="176568"/>
                    </a:lnTo>
                    <a:lnTo>
                      <a:pt x="2140572" y="176568"/>
                    </a:lnTo>
                    <a:lnTo>
                      <a:pt x="2140572" y="20358"/>
                    </a:lnTo>
                    <a:close/>
                  </a:path>
                </a:pathLst>
              </a:custGeom>
              <a:solidFill>
                <a:srgbClr val="1D1D1B"/>
              </a:solidFill>
            </p:spPr>
            <p:txBody>
              <a:bodyPr wrap="square" lIns="0" tIns="0" rIns="0" bIns="0" rtlCol="0"/>
              <a:lstStyle/>
              <a:p>
                <a:endParaRPr sz="1799"/>
              </a:p>
            </p:txBody>
          </p:sp>
        </p:grpSp>
        <p:grpSp>
          <p:nvGrpSpPr>
            <p:cNvPr id="16" name="object 16"/>
            <p:cNvGrpSpPr/>
            <p:nvPr/>
          </p:nvGrpSpPr>
          <p:grpSpPr>
            <a:xfrm>
              <a:off x="1925996" y="386767"/>
              <a:ext cx="205104" cy="127635"/>
              <a:chOff x="1925995" y="386767"/>
              <a:chExt cx="205104" cy="127635"/>
            </a:xfrm>
          </p:grpSpPr>
          <p:pic>
            <p:nvPicPr>
              <p:cNvPr id="17" name="object 17"/>
              <p:cNvPicPr/>
              <p:nvPr/>
            </p:nvPicPr>
            <p:blipFill>
              <a:blip r:embed="rId12" cstate="print"/>
              <a:stretch>
                <a:fillRect/>
              </a:stretch>
            </p:blipFill>
            <p:spPr>
              <a:xfrm>
                <a:off x="1925995" y="386767"/>
                <a:ext cx="111467" cy="127139"/>
              </a:xfrm>
              <a:prstGeom prst="rect">
                <a:avLst/>
              </a:prstGeom>
            </p:spPr>
          </p:pic>
          <p:pic>
            <p:nvPicPr>
              <p:cNvPr id="18" name="object 18"/>
              <p:cNvPicPr/>
              <p:nvPr/>
            </p:nvPicPr>
            <p:blipFill>
              <a:blip r:embed="rId13" cstate="print"/>
              <a:stretch>
                <a:fillRect/>
              </a:stretch>
            </p:blipFill>
            <p:spPr>
              <a:xfrm>
                <a:off x="2058549" y="386767"/>
                <a:ext cx="72339" cy="127139"/>
              </a:xfrm>
              <a:prstGeom prst="rect">
                <a:avLst/>
              </a:prstGeom>
            </p:spPr>
          </p:pic>
        </p:grpSp>
        <p:pic>
          <p:nvPicPr>
            <p:cNvPr id="19" name="object 19"/>
            <p:cNvPicPr/>
            <p:nvPr/>
          </p:nvPicPr>
          <p:blipFill>
            <a:blip r:embed="rId14" cstate="print"/>
            <a:stretch>
              <a:fillRect/>
            </a:stretch>
          </p:blipFill>
          <p:spPr>
            <a:xfrm>
              <a:off x="2211995" y="386761"/>
              <a:ext cx="215683" cy="127152"/>
            </a:xfrm>
            <a:prstGeom prst="rect">
              <a:avLst/>
            </a:prstGeom>
          </p:spPr>
        </p:pic>
      </p:grpSp>
      <p:pic>
        <p:nvPicPr>
          <p:cNvPr id="20" name="object 20"/>
          <p:cNvPicPr/>
          <p:nvPr/>
        </p:nvPicPr>
        <p:blipFill>
          <a:blip r:embed="rId15" cstate="print"/>
          <a:stretch>
            <a:fillRect/>
          </a:stretch>
        </p:blipFill>
        <p:spPr>
          <a:xfrm>
            <a:off x="7788909" y="6284984"/>
            <a:ext cx="947102" cy="496816"/>
          </a:xfrm>
          <a:prstGeom prst="rect">
            <a:avLst/>
          </a:prstGeom>
        </p:spPr>
      </p:pic>
      <p:pic>
        <p:nvPicPr>
          <p:cNvPr id="21" name="object 21"/>
          <p:cNvPicPr/>
          <p:nvPr/>
        </p:nvPicPr>
        <p:blipFill>
          <a:blip r:embed="rId16" cstate="print"/>
          <a:stretch>
            <a:fillRect/>
          </a:stretch>
        </p:blipFill>
        <p:spPr>
          <a:xfrm>
            <a:off x="9039211" y="6345382"/>
            <a:ext cx="794035" cy="376025"/>
          </a:xfrm>
          <a:prstGeom prst="rect">
            <a:avLst/>
          </a:prstGeom>
        </p:spPr>
      </p:pic>
      <p:sp>
        <p:nvSpPr>
          <p:cNvPr id="23" name="object 23"/>
          <p:cNvSpPr txBox="1"/>
          <p:nvPr/>
        </p:nvSpPr>
        <p:spPr>
          <a:xfrm>
            <a:off x="11616715" y="278884"/>
            <a:ext cx="256480" cy="4065904"/>
          </a:xfrm>
          <a:prstGeom prst="rect">
            <a:avLst/>
          </a:prstGeom>
        </p:spPr>
        <p:txBody>
          <a:bodyPr vert="vert270" wrap="square" lIns="0" tIns="0" rIns="0" bIns="0" rtlCol="0">
            <a:spAutoFit/>
          </a:bodyPr>
          <a:lstStyle/>
          <a:p>
            <a:pPr marL="12699">
              <a:lnSpc>
                <a:spcPts val="1019"/>
              </a:lnSpc>
            </a:pPr>
            <a:r>
              <a:rPr sz="1050" b="1" spc="50" dirty="0">
                <a:solidFill>
                  <a:srgbClr val="2A2A2B"/>
                </a:solidFill>
                <a:latin typeface="Futura SC"/>
                <a:cs typeface="Futura SC"/>
              </a:rPr>
              <a:t>CONFÉRENCE</a:t>
            </a:r>
            <a:r>
              <a:rPr sz="1050" b="1" spc="155" dirty="0">
                <a:solidFill>
                  <a:srgbClr val="2A2A2B"/>
                </a:solidFill>
                <a:latin typeface="Futura SC"/>
                <a:cs typeface="Futura SC"/>
              </a:rPr>
              <a:t> </a:t>
            </a:r>
            <a:r>
              <a:rPr sz="1050" b="1" dirty="0">
                <a:solidFill>
                  <a:srgbClr val="2A2A2B"/>
                </a:solidFill>
                <a:latin typeface="Futura SC"/>
                <a:cs typeface="Futura SC"/>
              </a:rPr>
              <a:t>DES</a:t>
            </a:r>
            <a:r>
              <a:rPr sz="1050" b="1" spc="155" dirty="0">
                <a:solidFill>
                  <a:srgbClr val="2A2A2B"/>
                </a:solidFill>
                <a:latin typeface="Futura SC"/>
                <a:cs typeface="Futura SC"/>
              </a:rPr>
              <a:t> </a:t>
            </a:r>
            <a:r>
              <a:rPr sz="1050" b="1" spc="50" dirty="0">
                <a:solidFill>
                  <a:srgbClr val="2A2A2B"/>
                </a:solidFill>
                <a:latin typeface="Futura SC"/>
                <a:cs typeface="Futura SC"/>
              </a:rPr>
              <a:t>INSPECTEURS</a:t>
            </a:r>
            <a:r>
              <a:rPr sz="1050" b="1" spc="160" dirty="0">
                <a:solidFill>
                  <a:srgbClr val="2A2A2B"/>
                </a:solidFill>
                <a:latin typeface="Futura SC"/>
                <a:cs typeface="Futura SC"/>
              </a:rPr>
              <a:t> </a:t>
            </a:r>
            <a:r>
              <a:rPr sz="1050" b="1" dirty="0">
                <a:solidFill>
                  <a:srgbClr val="2A2A2B"/>
                </a:solidFill>
                <a:latin typeface="Futura SC"/>
                <a:cs typeface="Futura SC"/>
              </a:rPr>
              <a:t>ET</a:t>
            </a:r>
            <a:r>
              <a:rPr sz="1050" b="1" spc="155" dirty="0">
                <a:solidFill>
                  <a:srgbClr val="2A2A2B"/>
                </a:solidFill>
                <a:latin typeface="Futura SC"/>
                <a:cs typeface="Futura SC"/>
              </a:rPr>
              <a:t> </a:t>
            </a:r>
            <a:r>
              <a:rPr sz="1050" b="1" spc="45" dirty="0">
                <a:solidFill>
                  <a:srgbClr val="2A2A2B"/>
                </a:solidFill>
                <a:latin typeface="Futura SC"/>
                <a:cs typeface="Futura SC"/>
              </a:rPr>
              <a:t>AUDITEURS</a:t>
            </a:r>
            <a:r>
              <a:rPr sz="1050" b="1" spc="160" dirty="0">
                <a:solidFill>
                  <a:srgbClr val="2A2A2B"/>
                </a:solidFill>
                <a:latin typeface="Futura SC"/>
                <a:cs typeface="Futura SC"/>
              </a:rPr>
              <a:t> </a:t>
            </a:r>
            <a:r>
              <a:rPr sz="1050" b="1" spc="-10" dirty="0">
                <a:solidFill>
                  <a:srgbClr val="2A2A2B"/>
                </a:solidFill>
                <a:latin typeface="Futura SC"/>
                <a:cs typeface="Futura SC"/>
              </a:rPr>
              <a:t>TERRITORIAUX</a:t>
            </a:r>
            <a:endParaRPr sz="1050" dirty="0">
              <a:latin typeface="Futura SC"/>
              <a:cs typeface="Futura SC"/>
            </a:endParaRPr>
          </a:p>
        </p:txBody>
      </p:sp>
      <p:pic>
        <p:nvPicPr>
          <p:cNvPr id="35" name="object 35"/>
          <p:cNvPicPr/>
          <p:nvPr/>
        </p:nvPicPr>
        <p:blipFill>
          <a:blip r:embed="rId17" cstate="print"/>
          <a:stretch>
            <a:fillRect/>
          </a:stretch>
        </p:blipFill>
        <p:spPr>
          <a:xfrm>
            <a:off x="11855680" y="1"/>
            <a:ext cx="333654" cy="4331550"/>
          </a:xfrm>
          <a:prstGeom prst="rect">
            <a:avLst/>
          </a:prstGeom>
        </p:spPr>
      </p:pic>
      <p:grpSp>
        <p:nvGrpSpPr>
          <p:cNvPr id="111" name="Grupo 110">
            <a:extLst>
              <a:ext uri="{FF2B5EF4-FFF2-40B4-BE49-F238E27FC236}">
                <a16:creationId xmlns:a16="http://schemas.microsoft.com/office/drawing/2014/main" id="{59DDFCD8-E71A-FF72-FC4B-D081A6F2B945}"/>
              </a:ext>
            </a:extLst>
          </p:cNvPr>
          <p:cNvGrpSpPr/>
          <p:nvPr/>
        </p:nvGrpSpPr>
        <p:grpSpPr>
          <a:xfrm>
            <a:off x="304795" y="2887316"/>
            <a:ext cx="1553575" cy="1257977"/>
            <a:chOff x="786943" y="2741995"/>
            <a:chExt cx="1553575" cy="1257977"/>
          </a:xfrm>
        </p:grpSpPr>
        <p:sp>
          <p:nvSpPr>
            <p:cNvPr id="38" name="CuadroTexto 37">
              <a:extLst>
                <a:ext uri="{FF2B5EF4-FFF2-40B4-BE49-F238E27FC236}">
                  <a16:creationId xmlns:a16="http://schemas.microsoft.com/office/drawing/2014/main" id="{B6F78FA0-B5A3-B400-0255-842D18BF535B}"/>
                </a:ext>
              </a:extLst>
            </p:cNvPr>
            <p:cNvSpPr txBox="1"/>
            <p:nvPr/>
          </p:nvSpPr>
          <p:spPr>
            <a:xfrm>
              <a:off x="786943" y="3599862"/>
              <a:ext cx="1519946" cy="400110"/>
            </a:xfrm>
            <a:prstGeom prst="rect">
              <a:avLst/>
            </a:prstGeom>
            <a:noFill/>
          </p:spPr>
          <p:txBody>
            <a:bodyPr wrap="square">
              <a:spAutoFit/>
            </a:bodyPr>
            <a:lstStyle/>
            <a:p>
              <a:pPr lvl="1">
                <a:spcAft>
                  <a:spcPts val="1000"/>
                </a:spcAft>
              </a:pPr>
              <a:r>
                <a:rPr lang="fr-FR" sz="2000" b="1" dirty="0">
                  <a:latin typeface="Calibri" panose="020F0502020204030204" pitchFamily="34" charset="0"/>
                  <a:ea typeface="Calibri" panose="020F0502020204030204" pitchFamily="34" charset="0"/>
                  <a:cs typeface="Times New Roman" panose="02020603050405020304" pitchFamily="18" charset="0"/>
                </a:rPr>
                <a:t>JEUDI</a:t>
              </a:r>
            </a:p>
          </p:txBody>
        </p:sp>
        <p:sp>
          <p:nvSpPr>
            <p:cNvPr id="46" name="CuadroTexto 45">
              <a:extLst>
                <a:ext uri="{FF2B5EF4-FFF2-40B4-BE49-F238E27FC236}">
                  <a16:creationId xmlns:a16="http://schemas.microsoft.com/office/drawing/2014/main" id="{CE01F659-F8F1-84F9-97E3-311EE10ACC99}"/>
                </a:ext>
              </a:extLst>
            </p:cNvPr>
            <p:cNvSpPr txBox="1"/>
            <p:nvPr/>
          </p:nvSpPr>
          <p:spPr>
            <a:xfrm>
              <a:off x="1188518" y="2741995"/>
              <a:ext cx="1152000" cy="1091837"/>
            </a:xfrm>
            <a:prstGeom prst="rect">
              <a:avLst/>
            </a:prstGeom>
            <a:noFill/>
          </p:spPr>
          <p:txBody>
            <a:bodyPr wrap="square">
              <a:spAutoFit/>
            </a:bodyPr>
            <a:lstStyle/>
            <a:p>
              <a:pPr>
                <a:lnSpc>
                  <a:spcPct val="115000"/>
                </a:lnSpc>
                <a:spcAft>
                  <a:spcPts val="1000"/>
                </a:spcAft>
              </a:pPr>
              <a:r>
                <a:rPr lang="fr-FR" sz="6000" b="1" dirty="0">
                  <a:latin typeface="Calibri" panose="020F0502020204030204" pitchFamily="34" charset="0"/>
                  <a:ea typeface="Calibri" panose="020F0502020204030204" pitchFamily="34" charset="0"/>
                  <a:cs typeface="Times New Roman" panose="02020603050405020304" pitchFamily="18" charset="0"/>
                </a:rPr>
                <a:t>23</a:t>
              </a:r>
              <a:endParaRPr lang="es-CO" sz="6000" dirty="0">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54" name="Conector recto 53">
            <a:extLst>
              <a:ext uri="{FF2B5EF4-FFF2-40B4-BE49-F238E27FC236}">
                <a16:creationId xmlns:a16="http://schemas.microsoft.com/office/drawing/2014/main" id="{928B37E1-E8B1-1BED-EC22-CBD0F8574F5C}"/>
              </a:ext>
            </a:extLst>
          </p:cNvPr>
          <p:cNvCxnSpPr>
            <a:cxnSpLocks/>
          </p:cNvCxnSpPr>
          <p:nvPr/>
        </p:nvCxnSpPr>
        <p:spPr>
          <a:xfrm>
            <a:off x="2971800" y="1677012"/>
            <a:ext cx="0" cy="131683"/>
          </a:xfrm>
          <a:prstGeom prst="line">
            <a:avLst/>
          </a:prstGeom>
          <a:solidFill>
            <a:srgbClr val="EE79BC"/>
          </a:solidFill>
          <a:ln>
            <a:solidFill>
              <a:schemeClr val="bg1"/>
            </a:solidFill>
          </a:ln>
        </p:spPr>
        <p:style>
          <a:lnRef idx="2">
            <a:schemeClr val="accent6"/>
          </a:lnRef>
          <a:fillRef idx="0">
            <a:schemeClr val="accent6"/>
          </a:fillRef>
          <a:effectRef idx="1">
            <a:schemeClr val="accent6"/>
          </a:effectRef>
          <a:fontRef idx="minor">
            <a:schemeClr val="tx1"/>
          </a:fontRef>
        </p:style>
      </p:cxnSp>
      <p:sp>
        <p:nvSpPr>
          <p:cNvPr id="65" name="CuadroTexto 64">
            <a:extLst>
              <a:ext uri="{FF2B5EF4-FFF2-40B4-BE49-F238E27FC236}">
                <a16:creationId xmlns:a16="http://schemas.microsoft.com/office/drawing/2014/main" id="{25B42F02-0468-EB29-CF26-608AD8B3124C}"/>
              </a:ext>
            </a:extLst>
          </p:cNvPr>
          <p:cNvSpPr txBox="1"/>
          <p:nvPr/>
        </p:nvSpPr>
        <p:spPr>
          <a:xfrm>
            <a:off x="1826030" y="1598665"/>
            <a:ext cx="951125" cy="276999"/>
          </a:xfrm>
          <a:prstGeom prst="rect">
            <a:avLst/>
          </a:prstGeom>
          <a:noFill/>
        </p:spPr>
        <p:txBody>
          <a:bodyPr wrap="square" rtlCol="0">
            <a:spAutoFit/>
          </a:bodyPr>
          <a:lstStyle/>
          <a:p>
            <a:r>
              <a:rPr lang="es-CO" sz="1200" dirty="0">
                <a:solidFill>
                  <a:schemeClr val="bg1"/>
                </a:solidFill>
              </a:rPr>
              <a:t>9h30- 10h</a:t>
            </a:r>
          </a:p>
        </p:txBody>
      </p:sp>
      <p:sp>
        <p:nvSpPr>
          <p:cNvPr id="85" name="CuadroTexto 84">
            <a:extLst>
              <a:ext uri="{FF2B5EF4-FFF2-40B4-BE49-F238E27FC236}">
                <a16:creationId xmlns:a16="http://schemas.microsoft.com/office/drawing/2014/main" id="{4D0CD8F3-C58E-7A7C-34F1-65B0751B1FEA}"/>
              </a:ext>
            </a:extLst>
          </p:cNvPr>
          <p:cNvSpPr txBox="1"/>
          <p:nvPr/>
        </p:nvSpPr>
        <p:spPr>
          <a:xfrm>
            <a:off x="1852113" y="3413493"/>
            <a:ext cx="1043443" cy="276999"/>
          </a:xfrm>
          <a:prstGeom prst="rect">
            <a:avLst/>
          </a:prstGeom>
          <a:noFill/>
        </p:spPr>
        <p:txBody>
          <a:bodyPr wrap="square" rtlCol="0">
            <a:spAutoFit/>
          </a:bodyPr>
          <a:lstStyle/>
          <a:p>
            <a:r>
              <a:rPr lang="fr-FR" sz="1200" dirty="0">
                <a:solidFill>
                  <a:schemeClr val="bg1"/>
                </a:solidFill>
              </a:rPr>
              <a:t>11h45-12h</a:t>
            </a:r>
            <a:endParaRPr lang="es-CO" sz="1200" dirty="0">
              <a:solidFill>
                <a:schemeClr val="bg1"/>
              </a:solidFill>
            </a:endParaRPr>
          </a:p>
        </p:txBody>
      </p:sp>
      <p:sp>
        <p:nvSpPr>
          <p:cNvPr id="106" name="CuadroTexto 105">
            <a:extLst>
              <a:ext uri="{FF2B5EF4-FFF2-40B4-BE49-F238E27FC236}">
                <a16:creationId xmlns:a16="http://schemas.microsoft.com/office/drawing/2014/main" id="{3858F594-289E-34E2-D634-42ABE104F843}"/>
              </a:ext>
            </a:extLst>
          </p:cNvPr>
          <p:cNvSpPr txBox="1"/>
          <p:nvPr/>
        </p:nvSpPr>
        <p:spPr>
          <a:xfrm>
            <a:off x="1881991" y="2024327"/>
            <a:ext cx="4656252" cy="3708708"/>
          </a:xfrm>
          <a:prstGeom prst="rect">
            <a:avLst/>
          </a:prstGeom>
          <a:noFill/>
        </p:spPr>
        <p:txBody>
          <a:bodyPr wrap="square" rtlCol="0">
            <a:spAutoFit/>
          </a:bodyPr>
          <a:lstStyle/>
          <a:p>
            <a:pPr marL="177800">
              <a:buClr>
                <a:srgbClr val="1866B8"/>
              </a:buClr>
            </a:pPr>
            <a:r>
              <a:rPr lang="fr-FR" sz="1000" b="1" dirty="0">
                <a:latin typeface="Calibri" panose="020F0502020204030204" pitchFamily="34" charset="0"/>
                <a:ea typeface="Calibri" panose="020F0502020204030204" pitchFamily="34" charset="0"/>
                <a:cs typeface="Times New Roman" panose="02020603050405020304" pitchFamily="18" charset="0"/>
              </a:rPr>
              <a:t>Atelier 8 : Audit et évaluation des politiques publiques : chemins croisés</a:t>
            </a:r>
          </a:p>
          <a:p>
            <a:pPr marL="177800">
              <a:buClr>
                <a:schemeClr val="bg1"/>
              </a:buClr>
            </a:pPr>
            <a:r>
              <a:rPr lang="fr-FR" sz="900" b="1" i="1" dirty="0">
                <a:latin typeface="Calibri" panose="020F0502020204030204" pitchFamily="34" charset="0"/>
                <a:ea typeface="Calibri" panose="020F0502020204030204" pitchFamily="34" charset="0"/>
                <a:cs typeface="Times New Roman" panose="02020603050405020304" pitchFamily="18" charset="0"/>
              </a:rPr>
              <a:t>Animateurs </a:t>
            </a:r>
            <a:r>
              <a:rPr lang="fr-FR" sz="900" dirty="0">
                <a:latin typeface="Calibri" panose="020F0502020204030204" pitchFamily="34" charset="0"/>
                <a:ea typeface="Calibri" panose="020F0502020204030204" pitchFamily="34" charset="0"/>
                <a:cs typeface="Times New Roman" panose="02020603050405020304" pitchFamily="18" charset="0"/>
              </a:rPr>
              <a:t> : Hervé HOCQUARD ( Région Ile-de-France, Directeur de l’Inspection Générale), Yannis  WENDLING (</a:t>
            </a:r>
            <a:r>
              <a:rPr lang="fr-FR" sz="900" dirty="0">
                <a:latin typeface="Calibri" panose="020F0502020204030204" pitchFamily="34" charset="0"/>
                <a:ea typeface="Calibri" panose="020F0502020204030204" pitchFamily="34" charset="0"/>
                <a:cs typeface="Calibri" panose="020F0502020204030204" pitchFamily="34" charset="0"/>
              </a:rPr>
              <a:t>Département de la Seine Saint Denis, Directeur de l’Inspection Générale).</a:t>
            </a:r>
          </a:p>
          <a:p>
            <a:pPr marL="177800">
              <a:buClr>
                <a:schemeClr val="bg1"/>
              </a:buClr>
            </a:pPr>
            <a:endParaRPr lang="fr-FR" sz="1000" b="1" dirty="0">
              <a:latin typeface="Calibri" panose="020F0502020204030204" pitchFamily="34" charset="0"/>
              <a:ea typeface="Calibri" panose="020F0502020204030204" pitchFamily="34" charset="0"/>
              <a:cs typeface="Times New Roman" panose="02020603050405020304" pitchFamily="18" charset="0"/>
            </a:endParaRPr>
          </a:p>
          <a:p>
            <a:pPr marL="177800" defTabSz="879475">
              <a:buClr>
                <a:srgbClr val="0070C0"/>
              </a:buClr>
            </a:pPr>
            <a:r>
              <a:rPr lang="fr-FR" sz="1000" b="1" dirty="0">
                <a:latin typeface="Calibri" panose="020F0502020204030204" pitchFamily="34" charset="0"/>
                <a:ea typeface="Calibri" panose="020F0502020204030204" pitchFamily="34" charset="0"/>
                <a:cs typeface="Times New Roman" panose="02020603050405020304" pitchFamily="18" charset="0"/>
              </a:rPr>
              <a:t>Atelier 9 </a:t>
            </a:r>
            <a:r>
              <a:rPr lang="fr-FR" sz="1000" dirty="0">
                <a:latin typeface="Calibri" panose="020F0502020204030204" pitchFamily="34" charset="0"/>
                <a:ea typeface="Calibri" panose="020F0502020204030204" pitchFamily="34" charset="0"/>
                <a:cs typeface="Times New Roman" panose="02020603050405020304" pitchFamily="18" charset="0"/>
              </a:rPr>
              <a:t>: </a:t>
            </a:r>
            <a:r>
              <a:rPr lang="fr-FR" sz="1000" b="1" dirty="0">
                <a:latin typeface="Calibri" panose="020F0502020204030204" pitchFamily="34" charset="0"/>
                <a:ea typeface="Calibri" panose="020F0502020204030204" pitchFamily="34" charset="0"/>
                <a:cs typeface="Times New Roman" panose="02020603050405020304" pitchFamily="18" charset="0"/>
              </a:rPr>
              <a:t>Audit des Systèmes d’informations : retour d'expériences de cyber-attaques sur des collectivités</a:t>
            </a:r>
          </a:p>
          <a:p>
            <a:pPr marL="177800">
              <a:buClr>
                <a:schemeClr val="bg1"/>
              </a:buClr>
              <a:tabLst>
                <a:tab pos="180975" algn="l"/>
              </a:tabLst>
            </a:pPr>
            <a:r>
              <a:rPr lang="fr-FR" sz="900" b="1" i="1" dirty="0">
                <a:latin typeface="Calibri" panose="020F0502020204030204" pitchFamily="34" charset="0"/>
                <a:ea typeface="Calibri" panose="020F0502020204030204" pitchFamily="34" charset="0"/>
                <a:cs typeface="Times New Roman" panose="02020603050405020304" pitchFamily="18" charset="0"/>
              </a:rPr>
              <a:t>Animateurs</a:t>
            </a:r>
            <a:r>
              <a:rPr lang="fr-FR" sz="900" dirty="0">
                <a:latin typeface="Calibri" panose="020F0502020204030204" pitchFamily="34" charset="0"/>
                <a:ea typeface="Calibri" panose="020F0502020204030204" pitchFamily="34" charset="0"/>
                <a:cs typeface="Times New Roman" panose="02020603050405020304" pitchFamily="18" charset="0"/>
              </a:rPr>
              <a:t> : David GAUDRY (Région </a:t>
            </a:r>
            <a:r>
              <a:rPr lang="fr-FR" sz="900" dirty="0">
                <a:latin typeface="Calibri" panose="020F0502020204030204" pitchFamily="34" charset="0"/>
                <a:cs typeface="Times New Roman" panose="02020603050405020304" pitchFamily="18" charset="0"/>
              </a:rPr>
              <a:t>Auvergne-Rhône-Alpes, Chef de projet Audit et  Évaluations), Hyrène BOTINEAU (Département de la Mayenne, Contrôleur de gestion et auditeur),  Cyril RENVOISE (Région Île-de-France, Inspecteur général), et 3 témoins de collectivités </a:t>
            </a:r>
            <a:r>
              <a:rPr lang="fr-FR" sz="900" dirty="0" err="1">
                <a:latin typeface="Calibri" panose="020F0502020204030204" pitchFamily="34" charset="0"/>
                <a:cs typeface="Times New Roman" panose="02020603050405020304" pitchFamily="18" charset="0"/>
              </a:rPr>
              <a:t>cyber-attaquées</a:t>
            </a:r>
            <a:endParaRPr lang="fr-FR" sz="900" dirty="0">
              <a:latin typeface="Calibri" panose="020F0502020204030204" pitchFamily="34" charset="0"/>
              <a:cs typeface="Times New Roman" panose="02020603050405020304" pitchFamily="18" charset="0"/>
            </a:endParaRPr>
          </a:p>
          <a:p>
            <a:pPr marL="177800">
              <a:buClr>
                <a:schemeClr val="bg1"/>
              </a:buClr>
            </a:pPr>
            <a:endParaRPr lang="fr-FR" sz="1000" b="1" dirty="0">
              <a:latin typeface="Calibri" panose="020F0502020204030204" pitchFamily="34" charset="0"/>
              <a:ea typeface="Calibri" panose="020F0502020204030204" pitchFamily="34" charset="0"/>
              <a:cs typeface="Times New Roman" panose="02020603050405020304" pitchFamily="18" charset="0"/>
            </a:endParaRPr>
          </a:p>
          <a:p>
            <a:pPr marL="177800">
              <a:buClr>
                <a:srgbClr val="0070C0"/>
              </a:buClr>
            </a:pPr>
            <a:r>
              <a:rPr lang="fr-FR" sz="1000" b="1" dirty="0">
                <a:latin typeface="Calibri" panose="020F0502020204030204" pitchFamily="34" charset="0"/>
                <a:ea typeface="Calibri" panose="020F0502020204030204" pitchFamily="34" charset="0"/>
                <a:cs typeface="Times New Roman" panose="02020603050405020304" pitchFamily="18" charset="0"/>
              </a:rPr>
              <a:t>Atelier 10 </a:t>
            </a:r>
            <a:r>
              <a:rPr lang="fr-FR" sz="1000" dirty="0">
                <a:latin typeface="Calibri" panose="020F0502020204030204" pitchFamily="34" charset="0"/>
                <a:ea typeface="Calibri" panose="020F0502020204030204" pitchFamily="34" charset="0"/>
                <a:cs typeface="Times New Roman" panose="02020603050405020304" pitchFamily="18" charset="0"/>
              </a:rPr>
              <a:t>: </a:t>
            </a:r>
            <a:r>
              <a:rPr lang="fr-FR" sz="1000" b="1" dirty="0">
                <a:latin typeface="Calibri" panose="020F0502020204030204" pitchFamily="34" charset="0"/>
                <a:ea typeface="Calibri" panose="020F0502020204030204" pitchFamily="34" charset="0"/>
                <a:cs typeface="Times New Roman" panose="02020603050405020304" pitchFamily="18" charset="0"/>
              </a:rPr>
              <a:t>Répertoire commun des risques (2/3) - Challenger et défier les</a:t>
            </a:r>
          </a:p>
          <a:p>
            <a:pPr marL="177800">
              <a:buClr>
                <a:schemeClr val="bg1"/>
              </a:buClr>
            </a:pPr>
            <a:r>
              <a:rPr lang="fr-FR" sz="1000" b="1" dirty="0">
                <a:latin typeface="Calibri" panose="020F0502020204030204" pitchFamily="34" charset="0"/>
                <a:ea typeface="Calibri" panose="020F0502020204030204" pitchFamily="34" charset="0"/>
                <a:cs typeface="Times New Roman" panose="02020603050405020304" pitchFamily="18" charset="0"/>
              </a:rPr>
              <a:t>risques RH</a:t>
            </a:r>
          </a:p>
          <a:p>
            <a:pPr marL="177800" algn="just" defTabSz="862013">
              <a:buClr>
                <a:schemeClr val="bg1"/>
              </a:buClr>
            </a:pPr>
            <a:r>
              <a:rPr lang="fr-FR" sz="900" b="1" i="1" dirty="0">
                <a:latin typeface="Calibri" panose="020F0502020204030204" pitchFamily="34" charset="0"/>
                <a:ea typeface="Calibri" panose="020F0502020204030204" pitchFamily="34" charset="0"/>
                <a:cs typeface="Times New Roman" panose="02020603050405020304" pitchFamily="18" charset="0"/>
              </a:rPr>
              <a:t>Animatrices</a:t>
            </a:r>
            <a:r>
              <a:rPr lang="fr-FR" sz="900" b="1" dirty="0">
                <a:latin typeface="Calibri" panose="020F0502020204030204" pitchFamily="34" charset="0"/>
                <a:ea typeface="Calibri" panose="020F0502020204030204" pitchFamily="34" charset="0"/>
                <a:cs typeface="Times New Roman" panose="02020603050405020304" pitchFamily="18" charset="0"/>
              </a:rPr>
              <a:t> : </a:t>
            </a:r>
            <a:r>
              <a:rPr lang="fr-FR" sz="900" dirty="0">
                <a:latin typeface="Calibri" panose="020F0502020204030204" pitchFamily="34" charset="0"/>
                <a:ea typeface="Calibri" panose="020F0502020204030204" pitchFamily="34" charset="0"/>
                <a:cs typeface="Times New Roman" panose="02020603050405020304" pitchFamily="18" charset="0"/>
              </a:rPr>
              <a:t> Jessy PETITPAS  (Région Pays de la Loire, </a:t>
            </a:r>
            <a:r>
              <a:rPr lang="fr-FR" sz="900" dirty="0">
                <a:latin typeface="Calibri" panose="020F0502020204030204" pitchFamily="34" charset="0"/>
                <a:cs typeface="Times New Roman" panose="02020603050405020304" pitchFamily="18" charset="0"/>
              </a:rPr>
              <a:t>Cheffe de projet </a:t>
            </a:r>
          </a:p>
          <a:p>
            <a:pPr marL="177800" algn="just" defTabSz="862013">
              <a:buClr>
                <a:schemeClr val="bg1"/>
              </a:buClr>
            </a:pPr>
            <a:r>
              <a:rPr lang="fr-FR" sz="900" dirty="0">
                <a:latin typeface="Calibri" panose="020F0502020204030204" pitchFamily="34" charset="0"/>
                <a:cs typeface="Times New Roman" panose="02020603050405020304" pitchFamily="18" charset="0"/>
              </a:rPr>
              <a:t>«contrôle interne» Fonds européens), </a:t>
            </a:r>
            <a:r>
              <a:rPr lang="fr-FR" sz="900" dirty="0">
                <a:latin typeface="Calibri" panose="020F0502020204030204" pitchFamily="34" charset="0"/>
                <a:ea typeface="Calibri" panose="020F0502020204030204" pitchFamily="34" charset="0"/>
                <a:cs typeface="Times New Roman" panose="02020603050405020304" pitchFamily="18" charset="0"/>
              </a:rPr>
              <a:t>Marie-Christine de GOURNAY (Département </a:t>
            </a:r>
          </a:p>
          <a:p>
            <a:pPr marL="177800" algn="just" defTabSz="862013">
              <a:buClr>
                <a:schemeClr val="bg1"/>
              </a:buClr>
            </a:pPr>
            <a:r>
              <a:rPr lang="fr-FR" sz="900" dirty="0">
                <a:latin typeface="Calibri" panose="020F0502020204030204" pitchFamily="34" charset="0"/>
                <a:cs typeface="Times New Roman" panose="02020603050405020304" pitchFamily="18" charset="0"/>
              </a:rPr>
              <a:t>de l’Isère – Cheffe du service de l’audit)</a:t>
            </a:r>
          </a:p>
          <a:p>
            <a:pPr marL="177800" algn="just" defTabSz="862013">
              <a:buClr>
                <a:schemeClr val="bg1"/>
              </a:buClr>
            </a:pPr>
            <a:endParaRPr lang="fr-FR" sz="1000" dirty="0">
              <a:latin typeface="Calibri" panose="020F0502020204030204" pitchFamily="34" charset="0"/>
              <a:cs typeface="Times New Roman" panose="02020603050405020304" pitchFamily="18" charset="0"/>
            </a:endParaRPr>
          </a:p>
          <a:p>
            <a:pPr marL="177800">
              <a:buClr>
                <a:srgbClr val="1866B8"/>
              </a:buClr>
            </a:pPr>
            <a:r>
              <a:rPr lang="fr-FR" sz="1000" b="1" dirty="0">
                <a:latin typeface="Calibri" panose="020F0502020204030204" pitchFamily="34" charset="0"/>
                <a:ea typeface="Calibri" panose="020F0502020204030204" pitchFamily="34" charset="0"/>
                <a:cs typeface="Times New Roman" panose="02020603050405020304" pitchFamily="18" charset="0"/>
              </a:rPr>
              <a:t>Atelier 11 </a:t>
            </a:r>
            <a:r>
              <a:rPr lang="fr-FR" sz="1000" dirty="0">
                <a:latin typeface="Calibri" panose="020F0502020204030204" pitchFamily="34" charset="0"/>
                <a:ea typeface="Calibri" panose="020F0502020204030204" pitchFamily="34" charset="0"/>
                <a:cs typeface="Times New Roman" panose="02020603050405020304" pitchFamily="18" charset="0"/>
              </a:rPr>
              <a:t>: </a:t>
            </a:r>
            <a:r>
              <a:rPr lang="fr-FR" sz="1000" b="1" dirty="0">
                <a:latin typeface="Calibri" panose="020F0502020204030204" pitchFamily="34" charset="0"/>
                <a:ea typeface="Calibri" panose="020F0502020204030204" pitchFamily="34" charset="0"/>
                <a:cs typeface="Times New Roman" panose="02020603050405020304" pitchFamily="18" charset="0"/>
              </a:rPr>
              <a:t>Contrôle interne, audit interne et préparation à la certification des comptes</a:t>
            </a:r>
          </a:p>
          <a:p>
            <a:pPr marL="177800">
              <a:buClr>
                <a:schemeClr val="bg1"/>
              </a:buClr>
            </a:pPr>
            <a:r>
              <a:rPr lang="fr-FR" sz="900" b="1" i="1" dirty="0">
                <a:latin typeface="Calibri" panose="020F0502020204030204" pitchFamily="34" charset="0"/>
                <a:ea typeface="Calibri" panose="020F0502020204030204" pitchFamily="34" charset="0"/>
                <a:cs typeface="Times New Roman" panose="02020603050405020304" pitchFamily="18" charset="0"/>
              </a:rPr>
              <a:t>Animateurs</a:t>
            </a:r>
            <a:r>
              <a:rPr lang="fr-FR" sz="900" dirty="0">
                <a:latin typeface="Calibri" panose="020F0502020204030204" pitchFamily="34" charset="0"/>
                <a:ea typeface="Calibri" panose="020F0502020204030204" pitchFamily="34" charset="0"/>
                <a:cs typeface="Times New Roman" panose="02020603050405020304" pitchFamily="18" charset="0"/>
              </a:rPr>
              <a:t> : </a:t>
            </a:r>
            <a:r>
              <a:rPr lang="fr-FR" sz="900" dirty="0">
                <a:latin typeface="Calibri" panose="020F0502020204030204" pitchFamily="34" charset="0"/>
                <a:cs typeface="Times New Roman" panose="02020603050405020304" pitchFamily="18" charset="0"/>
              </a:rPr>
              <a:t>Frédéric GIMENEZ (Région Nouvelle Aquitaine, Responsable d’unité Audit  Interne et Externe),  Sylvie LUCAS-COMTE (Département de la Savoie, Coordinatrice  processus et analyse des risques) ,  Audrey M BOUMBA  (Département de la Seine Saint Denis, Auditrice interne), Lucile RIVERA (Département de la Seine Saint Denis,  Directrice adjointe Inspection Générale</a:t>
            </a:r>
            <a:r>
              <a:rPr lang="fr-FR" sz="900" dirty="0">
                <a:effectLst/>
                <a:ea typeface="Times New Roman" panose="02020603050405020304" pitchFamily="18" charset="0"/>
              </a:rPr>
              <a:t>) </a:t>
            </a:r>
          </a:p>
        </p:txBody>
      </p:sp>
      <p:sp>
        <p:nvSpPr>
          <p:cNvPr id="113" name="CuadroTexto 112">
            <a:extLst>
              <a:ext uri="{FF2B5EF4-FFF2-40B4-BE49-F238E27FC236}">
                <a16:creationId xmlns:a16="http://schemas.microsoft.com/office/drawing/2014/main" id="{588BB221-04A4-CCD1-5BC7-E9F807C341CE}"/>
              </a:ext>
            </a:extLst>
          </p:cNvPr>
          <p:cNvSpPr txBox="1"/>
          <p:nvPr/>
        </p:nvSpPr>
        <p:spPr>
          <a:xfrm>
            <a:off x="6853736" y="4600636"/>
            <a:ext cx="1108296" cy="646331"/>
          </a:xfrm>
          <a:prstGeom prst="rect">
            <a:avLst/>
          </a:prstGeom>
          <a:noFill/>
        </p:spPr>
        <p:txBody>
          <a:bodyPr wrap="square" rtlCol="0">
            <a:spAutoFit/>
          </a:bodyPr>
          <a:lstStyle/>
          <a:p>
            <a:r>
              <a:rPr lang="fr-FR" sz="1200" dirty="0">
                <a:solidFill>
                  <a:schemeClr val="bg1"/>
                </a:solidFill>
              </a:rPr>
              <a:t>16h30- 17h30</a:t>
            </a:r>
          </a:p>
          <a:p>
            <a:endParaRPr lang="fr-FR" sz="1200" dirty="0">
              <a:solidFill>
                <a:schemeClr val="bg1"/>
              </a:solidFill>
            </a:endParaRPr>
          </a:p>
          <a:p>
            <a:r>
              <a:rPr lang="fr-FR" sz="1200" dirty="0">
                <a:solidFill>
                  <a:schemeClr val="bg1"/>
                </a:solidFill>
              </a:rPr>
              <a:t>Hémicycle</a:t>
            </a:r>
          </a:p>
        </p:txBody>
      </p:sp>
      <p:sp>
        <p:nvSpPr>
          <p:cNvPr id="114" name="CuadroTexto 113">
            <a:extLst>
              <a:ext uri="{FF2B5EF4-FFF2-40B4-BE49-F238E27FC236}">
                <a16:creationId xmlns:a16="http://schemas.microsoft.com/office/drawing/2014/main" id="{213BBE82-4F55-069F-D2FD-9DB366C33A1E}"/>
              </a:ext>
            </a:extLst>
          </p:cNvPr>
          <p:cNvSpPr txBox="1"/>
          <p:nvPr/>
        </p:nvSpPr>
        <p:spPr>
          <a:xfrm>
            <a:off x="8035708" y="4379962"/>
            <a:ext cx="948565" cy="276999"/>
          </a:xfrm>
          <a:prstGeom prst="rect">
            <a:avLst/>
          </a:prstGeom>
          <a:noFill/>
        </p:spPr>
        <p:txBody>
          <a:bodyPr wrap="square" rtlCol="0">
            <a:spAutoFit/>
          </a:bodyPr>
          <a:lstStyle/>
          <a:p>
            <a:pPr defTabSz="914380">
              <a:defRPr/>
            </a:pPr>
            <a:r>
              <a:rPr lang="fr-FR" sz="1200" b="1" dirty="0">
                <a:solidFill>
                  <a:schemeClr val="bg1"/>
                </a:solidFill>
              </a:rPr>
              <a:t>PLÉNIÈRE </a:t>
            </a:r>
            <a:endParaRPr lang="es-CO" sz="1200" dirty="0">
              <a:solidFill>
                <a:schemeClr val="bg1"/>
              </a:solidFill>
            </a:endParaRPr>
          </a:p>
        </p:txBody>
      </p:sp>
      <p:sp>
        <p:nvSpPr>
          <p:cNvPr id="116" name="Rectángulo 115">
            <a:extLst>
              <a:ext uri="{FF2B5EF4-FFF2-40B4-BE49-F238E27FC236}">
                <a16:creationId xmlns:a16="http://schemas.microsoft.com/office/drawing/2014/main" id="{0389914D-1531-CE7E-672B-E1C69BF0C5D4}"/>
              </a:ext>
            </a:extLst>
          </p:cNvPr>
          <p:cNvSpPr/>
          <p:nvPr/>
        </p:nvSpPr>
        <p:spPr>
          <a:xfrm>
            <a:off x="6747230" y="1058196"/>
            <a:ext cx="4695599" cy="3209004"/>
          </a:xfrm>
          <a:prstGeom prst="rect">
            <a:avLst/>
          </a:prstGeom>
          <a:noFill/>
          <a:ln w="28575">
            <a:solidFill>
              <a:srgbClr val="1866B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124" name="CuadroTexto 123">
            <a:extLst>
              <a:ext uri="{FF2B5EF4-FFF2-40B4-BE49-F238E27FC236}">
                <a16:creationId xmlns:a16="http://schemas.microsoft.com/office/drawing/2014/main" id="{C257F353-8B2B-4368-EA5A-B232C8D35977}"/>
              </a:ext>
            </a:extLst>
          </p:cNvPr>
          <p:cNvSpPr txBox="1"/>
          <p:nvPr/>
        </p:nvSpPr>
        <p:spPr>
          <a:xfrm>
            <a:off x="6825558" y="5331537"/>
            <a:ext cx="991368" cy="292259"/>
          </a:xfrm>
          <a:prstGeom prst="rect">
            <a:avLst/>
          </a:prstGeom>
          <a:noFill/>
        </p:spPr>
        <p:txBody>
          <a:bodyPr wrap="square" rtlCol="0">
            <a:spAutoFit/>
          </a:bodyPr>
          <a:lstStyle/>
          <a:p>
            <a:pPr>
              <a:lnSpc>
                <a:spcPct val="115000"/>
              </a:lnSpc>
              <a:spcAft>
                <a:spcPts val="1000"/>
              </a:spcAft>
            </a:pPr>
            <a:r>
              <a:rPr lang="fr-FR" sz="1200" dirty="0">
                <a:latin typeface="Calibri" panose="020F0502020204030204" pitchFamily="34" charset="0"/>
                <a:ea typeface="Calibri" panose="020F0502020204030204" pitchFamily="34" charset="0"/>
                <a:cs typeface="Times New Roman" panose="02020603050405020304" pitchFamily="18" charset="0"/>
              </a:rPr>
              <a:t>18h-19h </a:t>
            </a:r>
            <a:endParaRPr lang="es-CO"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5" name="CuadroTexto 124">
            <a:extLst>
              <a:ext uri="{FF2B5EF4-FFF2-40B4-BE49-F238E27FC236}">
                <a16:creationId xmlns:a16="http://schemas.microsoft.com/office/drawing/2014/main" id="{07799495-B9D2-F49A-C85F-D5E729B2B2AB}"/>
              </a:ext>
            </a:extLst>
          </p:cNvPr>
          <p:cNvSpPr txBox="1"/>
          <p:nvPr/>
        </p:nvSpPr>
        <p:spPr>
          <a:xfrm>
            <a:off x="8023008" y="5313475"/>
            <a:ext cx="3499362" cy="292259"/>
          </a:xfrm>
          <a:prstGeom prst="rect">
            <a:avLst/>
          </a:prstGeom>
          <a:noFill/>
        </p:spPr>
        <p:txBody>
          <a:bodyPr wrap="square" rtlCol="0">
            <a:spAutoFit/>
          </a:bodyPr>
          <a:lstStyle/>
          <a:p>
            <a:pPr>
              <a:lnSpc>
                <a:spcPct val="115000"/>
              </a:lnSpc>
              <a:spcAft>
                <a:spcPts val="1000"/>
              </a:spcAft>
            </a:pPr>
            <a:r>
              <a:rPr lang="fr-FR" sz="1200" b="1" dirty="0">
                <a:latin typeface="Calibri" panose="020F0502020204030204" pitchFamily="34" charset="0"/>
                <a:ea typeface="Calibri" panose="020F0502020204030204" pitchFamily="34" charset="0"/>
                <a:cs typeface="Times New Roman" panose="02020603050405020304" pitchFamily="18" charset="0"/>
              </a:rPr>
              <a:t>Visite de la Basilique Cathédrale de Saint-Denis </a:t>
            </a:r>
            <a:endParaRPr lang="es-CO"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7" name="CuadroTexto 126">
            <a:extLst>
              <a:ext uri="{FF2B5EF4-FFF2-40B4-BE49-F238E27FC236}">
                <a16:creationId xmlns:a16="http://schemas.microsoft.com/office/drawing/2014/main" id="{B3D26F81-8ED5-71DC-2B3F-03F106D861D0}"/>
              </a:ext>
            </a:extLst>
          </p:cNvPr>
          <p:cNvSpPr txBox="1"/>
          <p:nvPr/>
        </p:nvSpPr>
        <p:spPr>
          <a:xfrm>
            <a:off x="1739292" y="1323201"/>
            <a:ext cx="1269084" cy="276999"/>
          </a:xfrm>
          <a:prstGeom prst="rect">
            <a:avLst/>
          </a:prstGeom>
          <a:noFill/>
        </p:spPr>
        <p:txBody>
          <a:bodyPr wrap="square" rtlCol="0">
            <a:spAutoFit/>
          </a:bodyPr>
          <a:lstStyle/>
          <a:p>
            <a:pPr indent="88900"/>
            <a:r>
              <a:rPr lang="fr-FR" sz="1200" dirty="0"/>
              <a:t>14h45-15h15</a:t>
            </a:r>
            <a:endParaRPr lang="es-CO" sz="1200" dirty="0"/>
          </a:p>
        </p:txBody>
      </p:sp>
      <p:sp>
        <p:nvSpPr>
          <p:cNvPr id="128" name="CuadroTexto 127">
            <a:extLst>
              <a:ext uri="{FF2B5EF4-FFF2-40B4-BE49-F238E27FC236}">
                <a16:creationId xmlns:a16="http://schemas.microsoft.com/office/drawing/2014/main" id="{7BF2E45B-2510-0B21-3521-FFDD833A3D04}"/>
              </a:ext>
            </a:extLst>
          </p:cNvPr>
          <p:cNvSpPr txBox="1"/>
          <p:nvPr/>
        </p:nvSpPr>
        <p:spPr>
          <a:xfrm>
            <a:off x="2974499" y="1315251"/>
            <a:ext cx="3158325" cy="275588"/>
          </a:xfrm>
          <a:prstGeom prst="rect">
            <a:avLst/>
          </a:prstGeom>
          <a:noFill/>
        </p:spPr>
        <p:txBody>
          <a:bodyPr wrap="square" rtlCol="0">
            <a:spAutoFit/>
          </a:bodyPr>
          <a:lstStyle/>
          <a:p>
            <a:pPr>
              <a:lnSpc>
                <a:spcPct val="115000"/>
              </a:lnSpc>
              <a:spcAft>
                <a:spcPts val="1000"/>
              </a:spcAft>
            </a:pPr>
            <a:r>
              <a:rPr lang="fr-FR" sz="1100" dirty="0">
                <a:latin typeface="Calibri" panose="020F0502020204030204" pitchFamily="34" charset="0"/>
                <a:ea typeface="Calibri" panose="020F0502020204030204" pitchFamily="34" charset="0"/>
                <a:cs typeface="Times New Roman" panose="02020603050405020304" pitchFamily="18" charset="0"/>
              </a:rPr>
              <a:t>PAUSE CAFÉ TRANSITION INTER-ATELIERS </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9" name="CuadroTexto 128">
            <a:extLst>
              <a:ext uri="{FF2B5EF4-FFF2-40B4-BE49-F238E27FC236}">
                <a16:creationId xmlns:a16="http://schemas.microsoft.com/office/drawing/2014/main" id="{DCDBB64D-056C-3635-1F06-6844EB83D156}"/>
              </a:ext>
            </a:extLst>
          </p:cNvPr>
          <p:cNvSpPr txBox="1"/>
          <p:nvPr/>
        </p:nvSpPr>
        <p:spPr>
          <a:xfrm>
            <a:off x="6836805" y="1117011"/>
            <a:ext cx="4542821" cy="3247043"/>
          </a:xfrm>
          <a:prstGeom prst="rect">
            <a:avLst/>
          </a:prstGeom>
          <a:noFill/>
        </p:spPr>
        <p:txBody>
          <a:bodyPr wrap="square" rtlCol="0">
            <a:spAutoFit/>
          </a:bodyPr>
          <a:lstStyle/>
          <a:p>
            <a:pPr marL="177800">
              <a:buClr>
                <a:srgbClr val="1866B8"/>
              </a:buClr>
            </a:pPr>
            <a:r>
              <a:rPr lang="fr-FR" sz="1000" b="1" dirty="0">
                <a:latin typeface="Calibri" panose="020F0502020204030204" pitchFamily="34" charset="0"/>
                <a:ea typeface="Calibri" panose="020F0502020204030204" pitchFamily="34" charset="0"/>
                <a:cs typeface="Times New Roman" panose="02020603050405020304" pitchFamily="18" charset="0"/>
              </a:rPr>
              <a:t>Atelier 12 : Le rôle du Comité d'audit -  témoignages de membres de comités d'audit</a:t>
            </a:r>
          </a:p>
          <a:p>
            <a:pPr marL="177800" algn="just">
              <a:buClr>
                <a:schemeClr val="bg1"/>
              </a:buClr>
              <a:tabLst>
                <a:tab pos="176213" algn="l"/>
                <a:tab pos="720725" algn="l"/>
              </a:tabLst>
            </a:pPr>
            <a:r>
              <a:rPr lang="fr-FR" sz="900" b="1" i="1" dirty="0">
                <a:cs typeface="Times New Roman" panose="02020603050405020304" pitchFamily="18" charset="0"/>
              </a:rPr>
              <a:t>Animateurs</a:t>
            </a:r>
            <a:r>
              <a:rPr lang="fr-FR" sz="900" dirty="0">
                <a:cs typeface="Times New Roman" panose="02020603050405020304" pitchFamily="18" charset="0"/>
              </a:rPr>
              <a:t> : </a:t>
            </a:r>
            <a:r>
              <a:rPr lang="fr-FR" sz="900" dirty="0">
                <a:ea typeface="Calibri" panose="020F0502020204030204" pitchFamily="34" charset="0"/>
                <a:cs typeface="Calibri" panose="020F0502020204030204" pitchFamily="34" charset="0"/>
              </a:rPr>
              <a:t>Hélène MATHIEU (membre du Comité d’audit de la Région Bretagne, ancienne directrice de l’Inspection générale de la Ville de Paris,), </a:t>
            </a:r>
            <a:r>
              <a:rPr lang="fr-FR" sz="900" dirty="0">
                <a:cs typeface="Calibri" panose="020F0502020204030204" pitchFamily="34" charset="0"/>
              </a:rPr>
              <a:t>Philippe PEUCH LESTRADE (membre du Comité d’audit de la Région Ile-de-France, ancien responsable mondial des activités de conseil secteur public à Ernst &amp; Young), Pierre LAPLANE (membre du Comité d’audit de l’Eurométropole de Strasbourg et directeur général de l’a</a:t>
            </a:r>
            <a:r>
              <a:rPr lang="fr-FR" sz="900" dirty="0">
                <a:solidFill>
                  <a:srgbClr val="000000"/>
                </a:solidFill>
                <a:effectLst/>
              </a:rPr>
              <a:t>gence de développement de l’agglomération Strasbourgeoise)</a:t>
            </a:r>
          </a:p>
          <a:p>
            <a:pPr marL="177800" algn="just">
              <a:buClr>
                <a:schemeClr val="bg1"/>
              </a:buClr>
              <a:tabLst>
                <a:tab pos="176213" algn="l"/>
                <a:tab pos="720725" algn="l"/>
              </a:tabLst>
            </a:pPr>
            <a:endParaRPr lang="fr-FR" sz="900" dirty="0">
              <a:highlight>
                <a:srgbClr val="FFFF00"/>
              </a:highlight>
              <a:latin typeface="Calibri" panose="020F0502020204030204" pitchFamily="34" charset="0"/>
              <a:cs typeface="Times New Roman" panose="02020603050405020304" pitchFamily="18" charset="0"/>
            </a:endParaRPr>
          </a:p>
          <a:p>
            <a:pPr marL="177800">
              <a:buClr>
                <a:srgbClr val="1866B8"/>
              </a:buClr>
            </a:pPr>
            <a:r>
              <a:rPr lang="fr-FR" sz="1000" b="1" dirty="0">
                <a:latin typeface="Calibri" panose="020F0502020204030204" pitchFamily="34" charset="0"/>
                <a:ea typeface="Calibri" panose="020F0502020204030204" pitchFamily="34" charset="0"/>
                <a:cs typeface="Times New Roman" panose="02020603050405020304" pitchFamily="18" charset="0"/>
              </a:rPr>
              <a:t>Atelier 13 : Dérouler une mission d’audit : les indispensables</a:t>
            </a:r>
          </a:p>
          <a:p>
            <a:pPr marL="177800">
              <a:buClr>
                <a:schemeClr val="bg1"/>
              </a:buClr>
            </a:pPr>
            <a:r>
              <a:rPr lang="fr-FR" sz="900" b="1" i="1" dirty="0">
                <a:ea typeface="Calibri" panose="020F0502020204030204" pitchFamily="34" charset="0"/>
                <a:cs typeface="Times New Roman" panose="02020603050405020304" pitchFamily="18" charset="0"/>
              </a:rPr>
              <a:t>Animatrice  :  </a:t>
            </a:r>
            <a:r>
              <a:rPr lang="fr-FR" sz="900" dirty="0">
                <a:effectLst/>
                <a:ea typeface="Calibri" panose="020F0502020204030204" pitchFamily="34" charset="0"/>
              </a:rPr>
              <a:t> Agnès BACHELOT-JOURNET (Département de l’Isère, Directrice de la performance et de la modernisation)</a:t>
            </a:r>
          </a:p>
          <a:p>
            <a:pPr marL="177800">
              <a:buClr>
                <a:schemeClr val="bg1"/>
              </a:buClr>
            </a:pPr>
            <a:endParaRPr lang="fr-FR" sz="900" dirty="0">
              <a:latin typeface="Calibri" panose="020F0502020204030204" pitchFamily="34" charset="0"/>
              <a:ea typeface="Calibri" panose="020F0502020204030204" pitchFamily="34" charset="0"/>
              <a:cs typeface="Times New Roman" panose="02020603050405020304" pitchFamily="18" charset="0"/>
            </a:endParaRPr>
          </a:p>
          <a:p>
            <a:pPr marL="177800">
              <a:buClr>
                <a:srgbClr val="1866B8"/>
              </a:buClr>
            </a:pPr>
            <a:r>
              <a:rPr lang="fr-FR" sz="1000" b="1" dirty="0">
                <a:latin typeface="Calibri" panose="020F0502020204030204" pitchFamily="34" charset="0"/>
                <a:ea typeface="Calibri" panose="020F0502020204030204" pitchFamily="34" charset="0"/>
                <a:cs typeface="Times New Roman" panose="02020603050405020304" pitchFamily="18" charset="0"/>
              </a:rPr>
              <a:t>Atelier 14 : </a:t>
            </a:r>
            <a:r>
              <a:rPr lang="fr-FR" sz="1000" b="1" dirty="0">
                <a:latin typeface="Calibri" panose="020F0502020204030204" pitchFamily="34" charset="0"/>
                <a:cs typeface="Times New Roman" panose="02020603050405020304" pitchFamily="18" charset="0"/>
              </a:rPr>
              <a:t>L’</a:t>
            </a:r>
            <a:r>
              <a:rPr lang="fr-FR" sz="1000" b="1" dirty="0" err="1">
                <a:latin typeface="Calibri" panose="020F0502020204030204" pitchFamily="34" charset="0"/>
                <a:cs typeface="Times New Roman" panose="02020603050405020304" pitchFamily="18" charset="0"/>
              </a:rPr>
              <a:t>outilthèque</a:t>
            </a:r>
            <a:r>
              <a:rPr lang="fr-FR" sz="1000" b="1" dirty="0">
                <a:latin typeface="Calibri" panose="020F0502020204030204" pitchFamily="34" charset="0"/>
                <a:cs typeface="Times New Roman" panose="02020603050405020304" pitchFamily="18" charset="0"/>
              </a:rPr>
              <a:t> -  boîte à outils, documents, au service de nos pratiques </a:t>
            </a:r>
          </a:p>
          <a:p>
            <a:pPr marL="177800">
              <a:buClr>
                <a:schemeClr val="bg1"/>
              </a:buClr>
            </a:pPr>
            <a:r>
              <a:rPr lang="fr-FR" sz="900" b="1" i="1" dirty="0">
                <a:cs typeface="Times New Roman" panose="02020603050405020304" pitchFamily="18" charset="0"/>
              </a:rPr>
              <a:t>Animateurs</a:t>
            </a:r>
            <a:r>
              <a:rPr lang="fr-FR" sz="900" dirty="0">
                <a:cs typeface="Times New Roman" panose="02020603050405020304" pitchFamily="18" charset="0"/>
              </a:rPr>
              <a:t> :  Brahim EL WAHDANI (Région Hauts-de-France, Chef de service  Audit et Risques),  </a:t>
            </a:r>
            <a:r>
              <a:rPr lang="fr-FR" sz="900" dirty="0">
                <a:effectLst/>
                <a:ea typeface="Calibri" panose="020F0502020204030204" pitchFamily="34" charset="0"/>
              </a:rPr>
              <a:t> Océane FERRER-FERENG (Ville de Marseille, Auditrice)</a:t>
            </a:r>
          </a:p>
          <a:p>
            <a:pPr marL="177800">
              <a:buClr>
                <a:schemeClr val="bg1"/>
              </a:buClr>
            </a:pPr>
            <a:endParaRPr lang="fr-FR" sz="900" dirty="0">
              <a:latin typeface="Calibri" panose="020F0502020204030204" pitchFamily="34" charset="0"/>
              <a:cs typeface="Times New Roman" panose="02020603050405020304" pitchFamily="18" charset="0"/>
            </a:endParaRPr>
          </a:p>
          <a:p>
            <a:pPr marL="177800">
              <a:buClr>
                <a:srgbClr val="1866B8"/>
              </a:buClr>
            </a:pPr>
            <a:r>
              <a:rPr lang="fr-FR" sz="1000" b="1" dirty="0">
                <a:latin typeface="Calibri" panose="020F0502020204030204" pitchFamily="34" charset="0"/>
                <a:ea typeface="Calibri" panose="020F0502020204030204" pitchFamily="34" charset="0"/>
                <a:cs typeface="Times New Roman" panose="02020603050405020304" pitchFamily="18" charset="0"/>
              </a:rPr>
              <a:t>Atelier 15 </a:t>
            </a:r>
            <a:r>
              <a:rPr lang="fr-FR" sz="900" b="1" dirty="0">
                <a:latin typeface="Calibri" panose="020F0502020204030204" pitchFamily="34" charset="0"/>
                <a:ea typeface="Calibri" panose="020F0502020204030204" pitchFamily="34" charset="0"/>
                <a:cs typeface="Times New Roman" panose="02020603050405020304" pitchFamily="18" charset="0"/>
              </a:rPr>
              <a:t>: « Faites une pause pour prendre la pose - </a:t>
            </a:r>
            <a:r>
              <a:rPr lang="fr-FR" sz="900" b="1" i="1" dirty="0">
                <a:cs typeface="Times New Roman" panose="02020603050405020304" pitchFamily="18" charset="0"/>
              </a:rPr>
              <a:t>Quelques exercices debout et assis faciles à pratiquer au bureau pour rester en forme et décompresser </a:t>
            </a:r>
            <a:r>
              <a:rPr lang="fr-FR" sz="1000" b="1" dirty="0">
                <a:latin typeface="Calibri" panose="020F0502020204030204" pitchFamily="34" charset="0"/>
                <a:ea typeface="Calibri" panose="020F0502020204030204" pitchFamily="34" charset="0"/>
                <a:cs typeface="Times New Roman" panose="02020603050405020304" pitchFamily="18" charset="0"/>
              </a:rPr>
              <a:t>- </a:t>
            </a:r>
            <a:r>
              <a:rPr lang="fr-FR" sz="900" b="1" dirty="0">
                <a:latin typeface="Calibri" panose="020F0502020204030204" pitchFamily="34" charset="0"/>
                <a:ea typeface="Calibri" panose="020F0502020204030204" pitchFamily="34" charset="0"/>
                <a:cs typeface="Times New Roman" panose="02020603050405020304" pitchFamily="18" charset="0"/>
              </a:rPr>
              <a:t>s une pause pour prendre la pose » </a:t>
            </a:r>
            <a:r>
              <a:rPr lang="fr-FR" sz="900" b="1" i="1" dirty="0">
                <a:cs typeface="Times New Roman" panose="02020603050405020304" pitchFamily="18" charset="0"/>
              </a:rPr>
              <a:t>Animatrice</a:t>
            </a:r>
            <a:r>
              <a:rPr lang="fr-FR" sz="900" dirty="0">
                <a:cs typeface="Times New Roman" panose="02020603050405020304" pitchFamily="18" charset="0"/>
              </a:rPr>
              <a:t> :   Marie-Laure FERNANDEZ –VEGA (France </a:t>
            </a:r>
            <a:r>
              <a:rPr lang="fr-FR" sz="900" dirty="0" err="1">
                <a:cs typeface="Times New Roman" panose="02020603050405020304" pitchFamily="18" charset="0"/>
              </a:rPr>
              <a:t>AgriMer</a:t>
            </a:r>
            <a:r>
              <a:rPr lang="fr-FR" sz="900" dirty="0">
                <a:cs typeface="Times New Roman" panose="02020603050405020304" pitchFamily="18" charset="0"/>
              </a:rPr>
              <a:t>, Auditrice interne)</a:t>
            </a:r>
            <a:endParaRPr lang="es-CO" sz="900" dirty="0">
              <a:cs typeface="Times New Roman" panose="02020603050405020304" pitchFamily="18" charset="0"/>
            </a:endParaRPr>
          </a:p>
        </p:txBody>
      </p:sp>
      <p:sp>
        <p:nvSpPr>
          <p:cNvPr id="131" name="CuadroTexto 130">
            <a:extLst>
              <a:ext uri="{FF2B5EF4-FFF2-40B4-BE49-F238E27FC236}">
                <a16:creationId xmlns:a16="http://schemas.microsoft.com/office/drawing/2014/main" id="{C3E273B5-FBA4-6235-C20C-DCE7C60FAE4E}"/>
              </a:ext>
            </a:extLst>
          </p:cNvPr>
          <p:cNvSpPr txBox="1"/>
          <p:nvPr/>
        </p:nvSpPr>
        <p:spPr>
          <a:xfrm>
            <a:off x="8043160" y="4590719"/>
            <a:ext cx="3242160" cy="600164"/>
          </a:xfrm>
          <a:prstGeom prst="rect">
            <a:avLst/>
          </a:prstGeom>
          <a:noFill/>
        </p:spPr>
        <p:txBody>
          <a:bodyPr wrap="square" rtlCol="0">
            <a:spAutoFit/>
          </a:bodyPr>
          <a:lstStyle/>
          <a:p>
            <a:pPr defTabSz="914380">
              <a:defRPr/>
            </a:pPr>
            <a:r>
              <a:rPr lang="fr-FR" sz="1100" dirty="0">
                <a:solidFill>
                  <a:schemeClr val="bg1"/>
                </a:solidFill>
              </a:rPr>
              <a:t>La CIAT aujourd'hui et demain ( suivie de l’assemblée générale annuelle) </a:t>
            </a:r>
          </a:p>
          <a:p>
            <a:pPr defTabSz="914380">
              <a:defRPr/>
            </a:pPr>
            <a:r>
              <a:rPr lang="fr-FR" sz="1100" dirty="0">
                <a:solidFill>
                  <a:schemeClr val="bg1"/>
                </a:solidFill>
                <a:latin typeface="Calibri" panose="020F0502020204030204" pitchFamily="34" charset="0"/>
                <a:ea typeface="Calibri" panose="020F0502020204030204" pitchFamily="34" charset="0"/>
                <a:cs typeface="Calibri" panose="020F0502020204030204" pitchFamily="34" charset="0"/>
              </a:rPr>
              <a:t>Animée par les membres du bureau de la CIAT </a:t>
            </a:r>
            <a:endParaRPr lang="fr-FR"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7" name="CuadroTexto 136">
            <a:extLst>
              <a:ext uri="{FF2B5EF4-FFF2-40B4-BE49-F238E27FC236}">
                <a16:creationId xmlns:a16="http://schemas.microsoft.com/office/drawing/2014/main" id="{0D53A007-0776-FF89-6F68-15A448AA1FEF}"/>
              </a:ext>
            </a:extLst>
          </p:cNvPr>
          <p:cNvSpPr txBox="1"/>
          <p:nvPr/>
        </p:nvSpPr>
        <p:spPr>
          <a:xfrm>
            <a:off x="6828526" y="5638800"/>
            <a:ext cx="1269084" cy="276999"/>
          </a:xfrm>
          <a:prstGeom prst="rect">
            <a:avLst/>
          </a:prstGeom>
          <a:noFill/>
        </p:spPr>
        <p:txBody>
          <a:bodyPr wrap="square" rtlCol="0">
            <a:spAutoFit/>
          </a:bodyPr>
          <a:lstStyle/>
          <a:p>
            <a:r>
              <a:rPr lang="es-CO" sz="1200" dirty="0">
                <a:solidFill>
                  <a:schemeClr val="bg1"/>
                </a:solidFill>
              </a:rPr>
              <a:t>20h00 </a:t>
            </a:r>
          </a:p>
        </p:txBody>
      </p:sp>
      <p:sp>
        <p:nvSpPr>
          <p:cNvPr id="138" name="CuadroTexto 137">
            <a:extLst>
              <a:ext uri="{FF2B5EF4-FFF2-40B4-BE49-F238E27FC236}">
                <a16:creationId xmlns:a16="http://schemas.microsoft.com/office/drawing/2014/main" id="{2FC53240-4D24-7A17-D624-2966B41F1024}"/>
              </a:ext>
            </a:extLst>
          </p:cNvPr>
          <p:cNvSpPr txBox="1"/>
          <p:nvPr/>
        </p:nvSpPr>
        <p:spPr>
          <a:xfrm>
            <a:off x="8073574" y="5638800"/>
            <a:ext cx="3105745" cy="276999"/>
          </a:xfrm>
          <a:prstGeom prst="rect">
            <a:avLst/>
          </a:prstGeom>
          <a:noFill/>
        </p:spPr>
        <p:txBody>
          <a:bodyPr wrap="square" rtlCol="0">
            <a:spAutoFit/>
          </a:bodyPr>
          <a:lstStyle/>
          <a:p>
            <a:pPr defTabSz="914380">
              <a:defRPr/>
            </a:pPr>
            <a:r>
              <a:rPr lang="fr-FR" sz="1200" b="1" dirty="0">
                <a:solidFill>
                  <a:schemeClr val="bg1"/>
                </a:solidFill>
              </a:rPr>
              <a:t>Dîner à la Brasserie Mollard à Saint Lazare</a:t>
            </a:r>
            <a:endParaRPr lang="es-CO" sz="1200" dirty="0">
              <a:solidFill>
                <a:schemeClr val="bg1"/>
              </a:solidFill>
            </a:endParaRPr>
          </a:p>
        </p:txBody>
      </p:sp>
      <p:grpSp>
        <p:nvGrpSpPr>
          <p:cNvPr id="55" name="Grupo 54">
            <a:extLst>
              <a:ext uri="{FF2B5EF4-FFF2-40B4-BE49-F238E27FC236}">
                <a16:creationId xmlns:a16="http://schemas.microsoft.com/office/drawing/2014/main" id="{92DC6849-E711-9820-139A-EB7F39961B03}"/>
              </a:ext>
            </a:extLst>
          </p:cNvPr>
          <p:cNvGrpSpPr/>
          <p:nvPr/>
        </p:nvGrpSpPr>
        <p:grpSpPr>
          <a:xfrm>
            <a:off x="1828492" y="1676400"/>
            <a:ext cx="4687517" cy="4056635"/>
            <a:chOff x="1828800" y="1426223"/>
            <a:chExt cx="4677831" cy="4621571"/>
          </a:xfrm>
        </p:grpSpPr>
        <p:sp>
          <p:nvSpPr>
            <p:cNvPr id="45" name="Rectángulo 44">
              <a:extLst>
                <a:ext uri="{FF2B5EF4-FFF2-40B4-BE49-F238E27FC236}">
                  <a16:creationId xmlns:a16="http://schemas.microsoft.com/office/drawing/2014/main" id="{3481C62D-D966-86AA-8213-77C89CDFAD23}"/>
                </a:ext>
              </a:extLst>
            </p:cNvPr>
            <p:cNvSpPr/>
            <p:nvPr/>
          </p:nvSpPr>
          <p:spPr>
            <a:xfrm>
              <a:off x="1836919" y="1427686"/>
              <a:ext cx="4667075" cy="317271"/>
            </a:xfrm>
            <a:prstGeom prst="rect">
              <a:avLst/>
            </a:prstGeom>
            <a:solidFill>
              <a:srgbClr val="18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47" name="Grupo 46">
              <a:extLst>
                <a:ext uri="{FF2B5EF4-FFF2-40B4-BE49-F238E27FC236}">
                  <a16:creationId xmlns:a16="http://schemas.microsoft.com/office/drawing/2014/main" id="{3340E4DD-C208-61DA-87DA-A344489EADCE}"/>
                </a:ext>
              </a:extLst>
            </p:cNvPr>
            <p:cNvGrpSpPr/>
            <p:nvPr/>
          </p:nvGrpSpPr>
          <p:grpSpPr>
            <a:xfrm>
              <a:off x="1828800" y="1426223"/>
              <a:ext cx="4677831" cy="4621571"/>
              <a:chOff x="2439124" y="2262873"/>
              <a:chExt cx="5516473" cy="688420"/>
            </a:xfrm>
            <a:noFill/>
          </p:grpSpPr>
          <p:sp>
            <p:nvSpPr>
              <p:cNvPr id="48" name="Rectángulo 47">
                <a:extLst>
                  <a:ext uri="{FF2B5EF4-FFF2-40B4-BE49-F238E27FC236}">
                    <a16:creationId xmlns:a16="http://schemas.microsoft.com/office/drawing/2014/main" id="{03DEDEFD-C65C-3F67-B6A9-8BEA2CC70FB0}"/>
                  </a:ext>
                </a:extLst>
              </p:cNvPr>
              <p:cNvSpPr/>
              <p:nvPr/>
            </p:nvSpPr>
            <p:spPr>
              <a:xfrm>
                <a:off x="2439124" y="2262873"/>
                <a:ext cx="5516473" cy="688420"/>
              </a:xfrm>
              <a:prstGeom prst="rect">
                <a:avLst/>
              </a:prstGeom>
              <a:noFill/>
              <a:ln w="28575">
                <a:solidFill>
                  <a:srgbClr val="1866B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solidFill>
                    <a:srgbClr val="FEB782"/>
                  </a:solidFill>
                </a:endParaRPr>
              </a:p>
            </p:txBody>
          </p:sp>
          <p:cxnSp>
            <p:nvCxnSpPr>
              <p:cNvPr id="49" name="Conector recto 48">
                <a:extLst>
                  <a:ext uri="{FF2B5EF4-FFF2-40B4-BE49-F238E27FC236}">
                    <a16:creationId xmlns:a16="http://schemas.microsoft.com/office/drawing/2014/main" id="{6EBBF0C8-DB4A-8641-E66A-812651E524C6}"/>
                  </a:ext>
                </a:extLst>
              </p:cNvPr>
              <p:cNvCxnSpPr>
                <a:cxnSpLocks/>
              </p:cNvCxnSpPr>
              <p:nvPr/>
            </p:nvCxnSpPr>
            <p:spPr>
              <a:xfrm>
                <a:off x="3787041" y="2271958"/>
                <a:ext cx="0" cy="27071"/>
              </a:xfrm>
              <a:prstGeom prst="line">
                <a:avLst/>
              </a:prstGeom>
              <a:grpFill/>
              <a:ln>
                <a:solidFill>
                  <a:schemeClr val="bg1"/>
                </a:solidFill>
              </a:ln>
            </p:spPr>
            <p:style>
              <a:lnRef idx="2">
                <a:schemeClr val="accent6"/>
              </a:lnRef>
              <a:fillRef idx="0">
                <a:schemeClr val="accent6"/>
              </a:fillRef>
              <a:effectRef idx="1">
                <a:schemeClr val="accent6"/>
              </a:effectRef>
              <a:fontRef idx="minor">
                <a:schemeClr val="tx1"/>
              </a:fontRef>
            </p:style>
          </p:cxnSp>
        </p:grpSp>
      </p:grpSp>
      <p:sp>
        <p:nvSpPr>
          <p:cNvPr id="108" name="CuadroTexto 107">
            <a:extLst>
              <a:ext uri="{FF2B5EF4-FFF2-40B4-BE49-F238E27FC236}">
                <a16:creationId xmlns:a16="http://schemas.microsoft.com/office/drawing/2014/main" id="{3030C13E-7180-354F-9221-8DA93A30CF49}"/>
              </a:ext>
            </a:extLst>
          </p:cNvPr>
          <p:cNvSpPr txBox="1"/>
          <p:nvPr/>
        </p:nvSpPr>
        <p:spPr>
          <a:xfrm>
            <a:off x="3011051" y="1691285"/>
            <a:ext cx="3037224" cy="292259"/>
          </a:xfrm>
          <a:prstGeom prst="rect">
            <a:avLst/>
          </a:prstGeom>
          <a:noFill/>
        </p:spPr>
        <p:txBody>
          <a:bodyPr wrap="square" rtlCol="0">
            <a:spAutoFit/>
          </a:bodyPr>
          <a:lstStyle/>
          <a:p>
            <a:pPr>
              <a:lnSpc>
                <a:spcPct val="115000"/>
              </a:lnSpc>
              <a:spcAft>
                <a:spcPts val="1000"/>
              </a:spcAft>
            </a:pPr>
            <a:r>
              <a:rPr lang="fr-FR"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ATELIERS SIMULTANÉS   </a:t>
            </a:r>
            <a:endParaRPr lang="es-CO"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8" name="CuadroTexto 117">
            <a:extLst>
              <a:ext uri="{FF2B5EF4-FFF2-40B4-BE49-F238E27FC236}">
                <a16:creationId xmlns:a16="http://schemas.microsoft.com/office/drawing/2014/main" id="{98CF8368-C6E1-70BE-35E7-C8E18384D17F}"/>
              </a:ext>
            </a:extLst>
          </p:cNvPr>
          <p:cNvSpPr txBox="1"/>
          <p:nvPr/>
        </p:nvSpPr>
        <p:spPr>
          <a:xfrm>
            <a:off x="1780067" y="1710369"/>
            <a:ext cx="1389668" cy="276999"/>
          </a:xfrm>
          <a:prstGeom prst="rect">
            <a:avLst/>
          </a:prstGeom>
          <a:noFill/>
        </p:spPr>
        <p:txBody>
          <a:bodyPr wrap="square" rtlCol="0">
            <a:spAutoFit/>
          </a:bodyPr>
          <a:lstStyle/>
          <a:p>
            <a:pPr indent="88900"/>
            <a:r>
              <a:rPr lang="fr-FR" sz="1200" b="1" dirty="0">
                <a:solidFill>
                  <a:schemeClr val="bg1"/>
                </a:solidFill>
              </a:rPr>
              <a:t>15h15 - 16h30</a:t>
            </a:r>
            <a:endParaRPr lang="es-CO" sz="1200" b="1" dirty="0">
              <a:solidFill>
                <a:schemeClr val="bg1"/>
              </a:solidFill>
            </a:endParaRPr>
          </a:p>
        </p:txBody>
      </p:sp>
      <p:grpSp>
        <p:nvGrpSpPr>
          <p:cNvPr id="58" name="object 24">
            <a:extLst>
              <a:ext uri="{FF2B5EF4-FFF2-40B4-BE49-F238E27FC236}">
                <a16:creationId xmlns:a16="http://schemas.microsoft.com/office/drawing/2014/main" id="{CF8813A3-BB9F-D741-8E65-FE2651A8FD56}"/>
              </a:ext>
            </a:extLst>
          </p:cNvPr>
          <p:cNvGrpSpPr/>
          <p:nvPr/>
        </p:nvGrpSpPr>
        <p:grpSpPr>
          <a:xfrm>
            <a:off x="-9995" y="1472721"/>
            <a:ext cx="592746" cy="4800600"/>
            <a:chOff x="0" y="2081377"/>
            <a:chExt cx="1159510" cy="4211320"/>
          </a:xfrm>
        </p:grpSpPr>
        <p:pic>
          <p:nvPicPr>
            <p:cNvPr id="59" name="object 25">
              <a:extLst>
                <a:ext uri="{FF2B5EF4-FFF2-40B4-BE49-F238E27FC236}">
                  <a16:creationId xmlns:a16="http://schemas.microsoft.com/office/drawing/2014/main" id="{520A5B45-7114-5336-EC48-A071E4003297}"/>
                </a:ext>
              </a:extLst>
            </p:cNvPr>
            <p:cNvPicPr/>
            <p:nvPr/>
          </p:nvPicPr>
          <p:blipFill>
            <a:blip r:embed="rId18" cstate="print"/>
            <a:stretch>
              <a:fillRect/>
            </a:stretch>
          </p:blipFill>
          <p:spPr>
            <a:xfrm>
              <a:off x="992352" y="2081377"/>
              <a:ext cx="166827" cy="4210964"/>
            </a:xfrm>
            <a:prstGeom prst="rect">
              <a:avLst/>
            </a:prstGeom>
          </p:spPr>
        </p:pic>
        <p:pic>
          <p:nvPicPr>
            <p:cNvPr id="60" name="object 26">
              <a:extLst>
                <a:ext uri="{FF2B5EF4-FFF2-40B4-BE49-F238E27FC236}">
                  <a16:creationId xmlns:a16="http://schemas.microsoft.com/office/drawing/2014/main" id="{154F95C9-B343-9DDD-3D71-502658D8AE3A}"/>
                </a:ext>
              </a:extLst>
            </p:cNvPr>
            <p:cNvPicPr/>
            <p:nvPr/>
          </p:nvPicPr>
          <p:blipFill>
            <a:blip r:embed="rId19" cstate="print"/>
            <a:stretch>
              <a:fillRect/>
            </a:stretch>
          </p:blipFill>
          <p:spPr>
            <a:xfrm>
              <a:off x="825525" y="2081377"/>
              <a:ext cx="166827" cy="4210964"/>
            </a:xfrm>
            <a:prstGeom prst="rect">
              <a:avLst/>
            </a:prstGeom>
          </p:spPr>
        </p:pic>
        <p:pic>
          <p:nvPicPr>
            <p:cNvPr id="61" name="object 27">
              <a:extLst>
                <a:ext uri="{FF2B5EF4-FFF2-40B4-BE49-F238E27FC236}">
                  <a16:creationId xmlns:a16="http://schemas.microsoft.com/office/drawing/2014/main" id="{8FF35D58-27AB-E70F-DBC4-DFDB99E21FC1}"/>
                </a:ext>
              </a:extLst>
            </p:cNvPr>
            <p:cNvPicPr/>
            <p:nvPr/>
          </p:nvPicPr>
          <p:blipFill>
            <a:blip r:embed="rId20" cstate="print"/>
            <a:stretch>
              <a:fillRect/>
            </a:stretch>
          </p:blipFill>
          <p:spPr>
            <a:xfrm>
              <a:off x="325018" y="2081377"/>
              <a:ext cx="166839" cy="4210964"/>
            </a:xfrm>
            <a:prstGeom prst="rect">
              <a:avLst/>
            </a:prstGeom>
          </p:spPr>
        </p:pic>
        <p:pic>
          <p:nvPicPr>
            <p:cNvPr id="62" name="object 28">
              <a:extLst>
                <a:ext uri="{FF2B5EF4-FFF2-40B4-BE49-F238E27FC236}">
                  <a16:creationId xmlns:a16="http://schemas.microsoft.com/office/drawing/2014/main" id="{BF2B7207-0737-A775-09C5-05CAA20EEE01}"/>
                </a:ext>
              </a:extLst>
            </p:cNvPr>
            <p:cNvPicPr/>
            <p:nvPr/>
          </p:nvPicPr>
          <p:blipFill>
            <a:blip r:embed="rId21" cstate="print"/>
            <a:stretch>
              <a:fillRect/>
            </a:stretch>
          </p:blipFill>
          <p:spPr>
            <a:xfrm>
              <a:off x="147802" y="2081377"/>
              <a:ext cx="177215" cy="4210964"/>
            </a:xfrm>
            <a:prstGeom prst="rect">
              <a:avLst/>
            </a:prstGeom>
          </p:spPr>
        </p:pic>
        <p:pic>
          <p:nvPicPr>
            <p:cNvPr id="63" name="object 29">
              <a:extLst>
                <a:ext uri="{FF2B5EF4-FFF2-40B4-BE49-F238E27FC236}">
                  <a16:creationId xmlns:a16="http://schemas.microsoft.com/office/drawing/2014/main" id="{B5613445-2CC6-F27F-C366-1A669132F6D2}"/>
                </a:ext>
              </a:extLst>
            </p:cNvPr>
            <p:cNvPicPr/>
            <p:nvPr/>
          </p:nvPicPr>
          <p:blipFill>
            <a:blip r:embed="rId22" cstate="print"/>
            <a:stretch>
              <a:fillRect/>
            </a:stretch>
          </p:blipFill>
          <p:spPr>
            <a:xfrm>
              <a:off x="0" y="2081377"/>
              <a:ext cx="158178" cy="4210964"/>
            </a:xfrm>
            <a:prstGeom prst="rect">
              <a:avLst/>
            </a:prstGeom>
          </p:spPr>
        </p:pic>
        <p:pic>
          <p:nvPicPr>
            <p:cNvPr id="64" name="object 30">
              <a:extLst>
                <a:ext uri="{FF2B5EF4-FFF2-40B4-BE49-F238E27FC236}">
                  <a16:creationId xmlns:a16="http://schemas.microsoft.com/office/drawing/2014/main" id="{32FFA501-0B54-A43F-75A2-BB93277E3755}"/>
                </a:ext>
              </a:extLst>
            </p:cNvPr>
            <p:cNvPicPr/>
            <p:nvPr/>
          </p:nvPicPr>
          <p:blipFill>
            <a:blip r:embed="rId23" cstate="print"/>
            <a:stretch>
              <a:fillRect/>
            </a:stretch>
          </p:blipFill>
          <p:spPr>
            <a:xfrm>
              <a:off x="0" y="4302696"/>
              <a:ext cx="491858" cy="1989645"/>
            </a:xfrm>
            <a:prstGeom prst="rect">
              <a:avLst/>
            </a:prstGeom>
          </p:spPr>
        </p:pic>
        <p:pic>
          <p:nvPicPr>
            <p:cNvPr id="66" name="object 31">
              <a:extLst>
                <a:ext uri="{FF2B5EF4-FFF2-40B4-BE49-F238E27FC236}">
                  <a16:creationId xmlns:a16="http://schemas.microsoft.com/office/drawing/2014/main" id="{9B9753AA-A961-0FF6-B1A7-7899CA7BC0B4}"/>
                </a:ext>
              </a:extLst>
            </p:cNvPr>
            <p:cNvPicPr/>
            <p:nvPr/>
          </p:nvPicPr>
          <p:blipFill>
            <a:blip r:embed="rId24" cstate="print"/>
            <a:stretch>
              <a:fillRect/>
            </a:stretch>
          </p:blipFill>
          <p:spPr>
            <a:xfrm>
              <a:off x="491858" y="2081377"/>
              <a:ext cx="166827" cy="4210964"/>
            </a:xfrm>
            <a:prstGeom prst="rect">
              <a:avLst/>
            </a:prstGeom>
          </p:spPr>
        </p:pic>
        <p:pic>
          <p:nvPicPr>
            <p:cNvPr id="67" name="object 32">
              <a:extLst>
                <a:ext uri="{FF2B5EF4-FFF2-40B4-BE49-F238E27FC236}">
                  <a16:creationId xmlns:a16="http://schemas.microsoft.com/office/drawing/2014/main" id="{BA8BE650-4091-D09C-257B-AAA3E59476D3}"/>
                </a:ext>
              </a:extLst>
            </p:cNvPr>
            <p:cNvPicPr/>
            <p:nvPr/>
          </p:nvPicPr>
          <p:blipFill>
            <a:blip r:embed="rId25" cstate="print"/>
            <a:stretch>
              <a:fillRect/>
            </a:stretch>
          </p:blipFill>
          <p:spPr>
            <a:xfrm>
              <a:off x="658685" y="2081377"/>
              <a:ext cx="166827" cy="4210964"/>
            </a:xfrm>
            <a:prstGeom prst="rect">
              <a:avLst/>
            </a:prstGeom>
          </p:spPr>
        </p:pic>
        <p:pic>
          <p:nvPicPr>
            <p:cNvPr id="68" name="object 33">
              <a:extLst>
                <a:ext uri="{FF2B5EF4-FFF2-40B4-BE49-F238E27FC236}">
                  <a16:creationId xmlns:a16="http://schemas.microsoft.com/office/drawing/2014/main" id="{0A29EE56-7FA5-0EF5-746A-534FCA651BED}"/>
                </a:ext>
              </a:extLst>
            </p:cNvPr>
            <p:cNvPicPr/>
            <p:nvPr/>
          </p:nvPicPr>
          <p:blipFill>
            <a:blip r:embed="rId26" cstate="print"/>
            <a:stretch>
              <a:fillRect/>
            </a:stretch>
          </p:blipFill>
          <p:spPr>
            <a:xfrm>
              <a:off x="825525" y="2081377"/>
              <a:ext cx="166827" cy="4210964"/>
            </a:xfrm>
            <a:prstGeom prst="rect">
              <a:avLst/>
            </a:prstGeom>
          </p:spPr>
        </p:pic>
        <p:pic>
          <p:nvPicPr>
            <p:cNvPr id="69" name="object 34">
              <a:extLst>
                <a:ext uri="{FF2B5EF4-FFF2-40B4-BE49-F238E27FC236}">
                  <a16:creationId xmlns:a16="http://schemas.microsoft.com/office/drawing/2014/main" id="{EDD52F51-EDB2-A138-FB92-CFDA513A3B3A}"/>
                </a:ext>
              </a:extLst>
            </p:cNvPr>
            <p:cNvPicPr/>
            <p:nvPr/>
          </p:nvPicPr>
          <p:blipFill>
            <a:blip r:embed="rId27" cstate="print"/>
            <a:stretch>
              <a:fillRect/>
            </a:stretch>
          </p:blipFill>
          <p:spPr>
            <a:xfrm>
              <a:off x="992352" y="2081377"/>
              <a:ext cx="166827" cy="4210964"/>
            </a:xfrm>
            <a:prstGeom prst="rect">
              <a:avLst/>
            </a:prstGeom>
          </p:spPr>
        </p:pic>
      </p:grpSp>
      <p:sp>
        <p:nvSpPr>
          <p:cNvPr id="24" name="ZoneTexte 23">
            <a:extLst>
              <a:ext uri="{FF2B5EF4-FFF2-40B4-BE49-F238E27FC236}">
                <a16:creationId xmlns:a16="http://schemas.microsoft.com/office/drawing/2014/main" id="{4E7B75C4-DC18-26D3-0AFC-F2EC70B64EA1}"/>
              </a:ext>
            </a:extLst>
          </p:cNvPr>
          <p:cNvSpPr txBox="1"/>
          <p:nvPr/>
        </p:nvSpPr>
        <p:spPr>
          <a:xfrm>
            <a:off x="679549" y="4052785"/>
            <a:ext cx="1321335" cy="615553"/>
          </a:xfrm>
          <a:prstGeom prst="rect">
            <a:avLst/>
          </a:prstGeom>
          <a:noFill/>
        </p:spPr>
        <p:txBody>
          <a:bodyPr wrap="square" rtlCol="0">
            <a:spAutoFit/>
          </a:bodyPr>
          <a:lstStyle/>
          <a:p>
            <a:r>
              <a:rPr lang="fr-FR" sz="1600" b="1" dirty="0">
                <a:latin typeface="Calibri" panose="020F0502020204030204" pitchFamily="34" charset="0"/>
                <a:ea typeface="Calibri" panose="020F0502020204030204" pitchFamily="34" charset="0"/>
                <a:cs typeface="Times New Roman" panose="02020603050405020304" pitchFamily="18" charset="0"/>
              </a:rPr>
              <a:t>après-midi</a:t>
            </a:r>
            <a:r>
              <a:rPr lang="fr-FR" sz="1200" b="1" dirty="0">
                <a:latin typeface="Calibri" panose="020F0502020204030204" pitchFamily="34" charset="0"/>
                <a:ea typeface="Calibri" panose="020F0502020204030204" pitchFamily="34" charset="0"/>
                <a:cs typeface="Times New Roman" panose="02020603050405020304" pitchFamily="18" charset="0"/>
              </a:rPr>
              <a:t> </a:t>
            </a:r>
          </a:p>
          <a:p>
            <a:endParaRPr lang="fr-FR" dirty="0"/>
          </a:p>
        </p:txBody>
      </p:sp>
      <p:sp>
        <p:nvSpPr>
          <p:cNvPr id="33" name="ZoneTexte 32">
            <a:extLst>
              <a:ext uri="{FF2B5EF4-FFF2-40B4-BE49-F238E27FC236}">
                <a16:creationId xmlns:a16="http://schemas.microsoft.com/office/drawing/2014/main" id="{0268E011-2127-1420-491A-3757CD57A921}"/>
              </a:ext>
            </a:extLst>
          </p:cNvPr>
          <p:cNvSpPr txBox="1"/>
          <p:nvPr/>
        </p:nvSpPr>
        <p:spPr>
          <a:xfrm>
            <a:off x="4326345" y="222573"/>
            <a:ext cx="1657177" cy="720000"/>
          </a:xfrm>
          <a:prstGeom prst="rect">
            <a:avLst/>
          </a:prstGeom>
          <a:noFill/>
          <a:ln>
            <a:solidFill>
              <a:srgbClr val="FEB782"/>
            </a:solidFill>
          </a:ln>
        </p:spPr>
        <p:txBody>
          <a:bodyPr wrap="square" rtlCol="0">
            <a:spAutoFit/>
          </a:bodyPr>
          <a:lstStyle/>
          <a:p>
            <a:r>
              <a:rPr lang="fr-FR" sz="1050" b="1" i="1" dirty="0"/>
              <a:t>Légende ateliers</a:t>
            </a:r>
          </a:p>
          <a:p>
            <a:r>
              <a:rPr lang="fr-FR" sz="900" dirty="0"/>
              <a:t>    </a:t>
            </a:r>
            <a:r>
              <a:rPr lang="fr-FR" sz="1000" dirty="0"/>
              <a:t>Initiation – découverte</a:t>
            </a:r>
          </a:p>
          <a:p>
            <a:r>
              <a:rPr lang="fr-FR" sz="1000" dirty="0"/>
              <a:t>    Échange de pratiques</a:t>
            </a:r>
          </a:p>
          <a:p>
            <a:r>
              <a:rPr lang="fr-FR" sz="1000" dirty="0"/>
              <a:t>    Expertise</a:t>
            </a:r>
            <a:r>
              <a:rPr lang="fr-FR" sz="900" dirty="0"/>
              <a:t>		</a:t>
            </a:r>
          </a:p>
          <a:p>
            <a:endParaRPr lang="fr-FR" sz="900" dirty="0"/>
          </a:p>
        </p:txBody>
      </p:sp>
      <p:sp>
        <p:nvSpPr>
          <p:cNvPr id="34" name="Hexagone 33">
            <a:extLst>
              <a:ext uri="{FF2B5EF4-FFF2-40B4-BE49-F238E27FC236}">
                <a16:creationId xmlns:a16="http://schemas.microsoft.com/office/drawing/2014/main" id="{25222909-BD5F-1D74-F5DC-37CBB5C35C0C}"/>
              </a:ext>
            </a:extLst>
          </p:cNvPr>
          <p:cNvSpPr/>
          <p:nvPr/>
        </p:nvSpPr>
        <p:spPr>
          <a:xfrm>
            <a:off x="4354934" y="446986"/>
            <a:ext cx="117701" cy="108697"/>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Hexagone 35">
            <a:extLst>
              <a:ext uri="{FF2B5EF4-FFF2-40B4-BE49-F238E27FC236}">
                <a16:creationId xmlns:a16="http://schemas.microsoft.com/office/drawing/2014/main" id="{9C1D88CB-C945-DE40-72D0-4B39BCD42030}"/>
              </a:ext>
            </a:extLst>
          </p:cNvPr>
          <p:cNvSpPr/>
          <p:nvPr/>
        </p:nvSpPr>
        <p:spPr>
          <a:xfrm>
            <a:off x="4354934" y="599386"/>
            <a:ext cx="117701" cy="108697"/>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Hexagone 36">
            <a:extLst>
              <a:ext uri="{FF2B5EF4-FFF2-40B4-BE49-F238E27FC236}">
                <a16:creationId xmlns:a16="http://schemas.microsoft.com/office/drawing/2014/main" id="{95C8F59F-E6AB-A6F3-FEA4-854DD5F20EC3}"/>
              </a:ext>
            </a:extLst>
          </p:cNvPr>
          <p:cNvSpPr/>
          <p:nvPr/>
        </p:nvSpPr>
        <p:spPr>
          <a:xfrm>
            <a:off x="4354934" y="751786"/>
            <a:ext cx="117701" cy="108697"/>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Hexagone 38">
            <a:extLst>
              <a:ext uri="{FF2B5EF4-FFF2-40B4-BE49-F238E27FC236}">
                <a16:creationId xmlns:a16="http://schemas.microsoft.com/office/drawing/2014/main" id="{397AD797-58C4-C217-0217-62A0EC9DF813}"/>
              </a:ext>
            </a:extLst>
          </p:cNvPr>
          <p:cNvSpPr/>
          <p:nvPr/>
        </p:nvSpPr>
        <p:spPr>
          <a:xfrm>
            <a:off x="1942033" y="2084127"/>
            <a:ext cx="117701" cy="108697"/>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Hexagone 39">
            <a:extLst>
              <a:ext uri="{FF2B5EF4-FFF2-40B4-BE49-F238E27FC236}">
                <a16:creationId xmlns:a16="http://schemas.microsoft.com/office/drawing/2014/main" id="{FBCAE9A1-47E3-9E2A-71A9-A4B641E1DC03}"/>
              </a:ext>
            </a:extLst>
          </p:cNvPr>
          <p:cNvSpPr/>
          <p:nvPr/>
        </p:nvSpPr>
        <p:spPr>
          <a:xfrm>
            <a:off x="1942032" y="2834738"/>
            <a:ext cx="117701" cy="108697"/>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Hexagone 40">
            <a:extLst>
              <a:ext uri="{FF2B5EF4-FFF2-40B4-BE49-F238E27FC236}">
                <a16:creationId xmlns:a16="http://schemas.microsoft.com/office/drawing/2014/main" id="{36A2BF28-F129-06E6-181A-AA486A0B02AA}"/>
              </a:ext>
            </a:extLst>
          </p:cNvPr>
          <p:cNvSpPr/>
          <p:nvPr/>
        </p:nvSpPr>
        <p:spPr>
          <a:xfrm>
            <a:off x="1939699" y="3810000"/>
            <a:ext cx="117701" cy="108697"/>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Hexagone 41">
            <a:extLst>
              <a:ext uri="{FF2B5EF4-FFF2-40B4-BE49-F238E27FC236}">
                <a16:creationId xmlns:a16="http://schemas.microsoft.com/office/drawing/2014/main" id="{9D71BB02-B089-DD3E-9B86-BF70D58B40DB}"/>
              </a:ext>
            </a:extLst>
          </p:cNvPr>
          <p:cNvSpPr/>
          <p:nvPr/>
        </p:nvSpPr>
        <p:spPr>
          <a:xfrm>
            <a:off x="6930463" y="2429796"/>
            <a:ext cx="117701" cy="108697"/>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Hexagone 42">
            <a:extLst>
              <a:ext uri="{FF2B5EF4-FFF2-40B4-BE49-F238E27FC236}">
                <a16:creationId xmlns:a16="http://schemas.microsoft.com/office/drawing/2014/main" id="{BD1E94CF-F5AF-85BF-95B6-3130B6C3A5F2}"/>
              </a:ext>
            </a:extLst>
          </p:cNvPr>
          <p:cNvSpPr/>
          <p:nvPr/>
        </p:nvSpPr>
        <p:spPr>
          <a:xfrm>
            <a:off x="6909911" y="3006899"/>
            <a:ext cx="117701" cy="108697"/>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Hexagone 43">
            <a:extLst>
              <a:ext uri="{FF2B5EF4-FFF2-40B4-BE49-F238E27FC236}">
                <a16:creationId xmlns:a16="http://schemas.microsoft.com/office/drawing/2014/main" id="{A3704E5C-9613-CB6A-127D-A4B7008F44B8}"/>
              </a:ext>
            </a:extLst>
          </p:cNvPr>
          <p:cNvSpPr/>
          <p:nvPr/>
        </p:nvSpPr>
        <p:spPr>
          <a:xfrm>
            <a:off x="6930631" y="3725196"/>
            <a:ext cx="117701" cy="108697"/>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Hexagone 49">
            <a:extLst>
              <a:ext uri="{FF2B5EF4-FFF2-40B4-BE49-F238E27FC236}">
                <a16:creationId xmlns:a16="http://schemas.microsoft.com/office/drawing/2014/main" id="{F232BB81-C3E7-7D5E-16D8-B1B3E6004FBB}"/>
              </a:ext>
            </a:extLst>
          </p:cNvPr>
          <p:cNvSpPr/>
          <p:nvPr/>
        </p:nvSpPr>
        <p:spPr>
          <a:xfrm>
            <a:off x="1928898" y="4691903"/>
            <a:ext cx="117701" cy="108697"/>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Hexagone 50">
            <a:extLst>
              <a:ext uri="{FF2B5EF4-FFF2-40B4-BE49-F238E27FC236}">
                <a16:creationId xmlns:a16="http://schemas.microsoft.com/office/drawing/2014/main" id="{C2A30500-11D0-DCC0-80FC-8955807ACF9C}"/>
              </a:ext>
            </a:extLst>
          </p:cNvPr>
          <p:cNvSpPr/>
          <p:nvPr/>
        </p:nvSpPr>
        <p:spPr>
          <a:xfrm>
            <a:off x="6930631" y="1195565"/>
            <a:ext cx="117701" cy="108697"/>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579351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Grupo 48">
            <a:extLst>
              <a:ext uri="{FF2B5EF4-FFF2-40B4-BE49-F238E27FC236}">
                <a16:creationId xmlns:a16="http://schemas.microsoft.com/office/drawing/2014/main" id="{9482A687-0215-98D0-1954-8DAC750F9E48}"/>
              </a:ext>
            </a:extLst>
          </p:cNvPr>
          <p:cNvGrpSpPr/>
          <p:nvPr/>
        </p:nvGrpSpPr>
        <p:grpSpPr>
          <a:xfrm>
            <a:off x="1650155" y="1277739"/>
            <a:ext cx="4679032" cy="263366"/>
            <a:chOff x="1817981" y="1497032"/>
            <a:chExt cx="4679032" cy="263366"/>
          </a:xfrm>
          <a:solidFill>
            <a:schemeClr val="bg1"/>
          </a:solidFill>
        </p:grpSpPr>
        <p:sp>
          <p:nvSpPr>
            <p:cNvPr id="26" name="Rectángulo 51">
              <a:extLst>
                <a:ext uri="{FF2B5EF4-FFF2-40B4-BE49-F238E27FC236}">
                  <a16:creationId xmlns:a16="http://schemas.microsoft.com/office/drawing/2014/main" id="{D8675DCB-9687-6895-6668-D39A6D5447AE}"/>
                </a:ext>
              </a:extLst>
            </p:cNvPr>
            <p:cNvSpPr/>
            <p:nvPr/>
          </p:nvSpPr>
          <p:spPr>
            <a:xfrm>
              <a:off x="1817981" y="1497032"/>
              <a:ext cx="4679032" cy="263366"/>
            </a:xfrm>
            <a:prstGeom prst="rect">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cxnSp>
          <p:nvCxnSpPr>
            <p:cNvPr id="36" name="Conector recto 36">
              <a:extLst>
                <a:ext uri="{FF2B5EF4-FFF2-40B4-BE49-F238E27FC236}">
                  <a16:creationId xmlns:a16="http://schemas.microsoft.com/office/drawing/2014/main" id="{78241A38-D4C1-9C11-F823-D3FCA4F58758}"/>
                </a:ext>
              </a:extLst>
            </p:cNvPr>
            <p:cNvCxnSpPr>
              <a:cxnSpLocks/>
            </p:cNvCxnSpPr>
            <p:nvPr/>
          </p:nvCxnSpPr>
          <p:spPr>
            <a:xfrm>
              <a:off x="2971800" y="1562873"/>
              <a:ext cx="0" cy="131683"/>
            </a:xfrm>
            <a:prstGeom prst="line">
              <a:avLst/>
            </a:prstGeom>
            <a:ln>
              <a:solidFill>
                <a:schemeClr val="accent5">
                  <a:lumMod val="75000"/>
                </a:schemeClr>
              </a:solidFill>
            </a:ln>
          </p:spPr>
          <p:style>
            <a:lnRef idx="1">
              <a:schemeClr val="accent6"/>
            </a:lnRef>
            <a:fillRef idx="0">
              <a:schemeClr val="accent6"/>
            </a:fillRef>
            <a:effectRef idx="0">
              <a:schemeClr val="accent6"/>
            </a:effectRef>
            <a:fontRef idx="minor">
              <a:schemeClr val="tx1"/>
            </a:fontRef>
          </p:style>
        </p:cxnSp>
      </p:grpSp>
      <p:sp>
        <p:nvSpPr>
          <p:cNvPr id="53" name="CuadroTexto 52">
            <a:extLst>
              <a:ext uri="{FF2B5EF4-FFF2-40B4-BE49-F238E27FC236}">
                <a16:creationId xmlns:a16="http://schemas.microsoft.com/office/drawing/2014/main" id="{AB3F524C-DEA1-E5FA-2489-51A9F1A6414C}"/>
              </a:ext>
            </a:extLst>
          </p:cNvPr>
          <p:cNvSpPr txBox="1"/>
          <p:nvPr/>
        </p:nvSpPr>
        <p:spPr>
          <a:xfrm>
            <a:off x="510758" y="3035840"/>
            <a:ext cx="1152000" cy="925200"/>
          </a:xfrm>
          <a:prstGeom prst="rect">
            <a:avLst/>
          </a:prstGeom>
          <a:noFill/>
        </p:spPr>
        <p:txBody>
          <a:bodyPr wrap="square">
            <a:spAutoFit/>
          </a:bodyPr>
          <a:lstStyle/>
          <a:p>
            <a:pPr algn="ctr">
              <a:lnSpc>
                <a:spcPct val="115000"/>
              </a:lnSpc>
              <a:spcAft>
                <a:spcPts val="1000"/>
              </a:spcAft>
            </a:pPr>
            <a:r>
              <a:rPr lang="fr-FR" sz="6000" b="1" dirty="0">
                <a:latin typeface="Calibri" panose="020F0502020204030204" pitchFamily="34" charset="0"/>
                <a:ea typeface="Calibri" panose="020F0502020204030204" pitchFamily="34" charset="0"/>
                <a:cs typeface="Times New Roman" panose="02020603050405020304" pitchFamily="18" charset="0"/>
              </a:rPr>
              <a:t>24</a:t>
            </a:r>
            <a:endParaRPr lang="es-CO" sz="6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object 2"/>
          <p:cNvSpPr txBox="1"/>
          <p:nvPr/>
        </p:nvSpPr>
        <p:spPr>
          <a:xfrm>
            <a:off x="293082" y="6646066"/>
            <a:ext cx="3314961" cy="150682"/>
          </a:xfrm>
          <a:prstGeom prst="rect">
            <a:avLst/>
          </a:prstGeom>
        </p:spPr>
        <p:txBody>
          <a:bodyPr vert="horz" wrap="square" lIns="0" tIns="12065" rIns="0" bIns="0" rtlCol="0">
            <a:spAutoFit/>
          </a:bodyPr>
          <a:lstStyle/>
          <a:p>
            <a:pPr marL="12699">
              <a:spcBef>
                <a:spcPts val="95"/>
              </a:spcBef>
            </a:pPr>
            <a:r>
              <a:rPr sz="900" b="1" dirty="0">
                <a:solidFill>
                  <a:srgbClr val="2A2A2B"/>
                </a:solidFill>
                <a:latin typeface="Futura SC"/>
                <a:cs typeface="Futura SC"/>
              </a:rPr>
              <a:t>À</a:t>
            </a:r>
            <a:r>
              <a:rPr sz="900" b="1" spc="-5" dirty="0">
                <a:solidFill>
                  <a:srgbClr val="2A2A2B"/>
                </a:solidFill>
                <a:latin typeface="Futura SC"/>
                <a:cs typeface="Futura SC"/>
              </a:rPr>
              <a:t> </a:t>
            </a:r>
            <a:r>
              <a:rPr sz="900" b="1" dirty="0">
                <a:solidFill>
                  <a:srgbClr val="2A2A2B"/>
                </a:solidFill>
                <a:latin typeface="Futura SC"/>
                <a:cs typeface="Futura SC"/>
              </a:rPr>
              <a:t>LA</a:t>
            </a:r>
            <a:r>
              <a:rPr sz="900" b="1" spc="-5" dirty="0">
                <a:solidFill>
                  <a:srgbClr val="2A2A2B"/>
                </a:solidFill>
                <a:latin typeface="Futura SC"/>
                <a:cs typeface="Futura SC"/>
              </a:rPr>
              <a:t> </a:t>
            </a:r>
            <a:r>
              <a:rPr sz="900" b="1" dirty="0">
                <a:solidFill>
                  <a:srgbClr val="2A2A2B"/>
                </a:solidFill>
                <a:latin typeface="Futura SC"/>
                <a:cs typeface="Futura SC"/>
              </a:rPr>
              <a:t>RÉGION ÎLE-DE-FRANCE</a:t>
            </a:r>
            <a:r>
              <a:rPr sz="900" b="1" spc="-5" dirty="0">
                <a:solidFill>
                  <a:srgbClr val="2A2A2B"/>
                </a:solidFill>
                <a:latin typeface="Futura SC"/>
                <a:cs typeface="Futura SC"/>
              </a:rPr>
              <a:t> </a:t>
            </a:r>
            <a:r>
              <a:rPr sz="900" b="1" dirty="0">
                <a:solidFill>
                  <a:srgbClr val="2A2A2B"/>
                </a:solidFill>
                <a:latin typeface="Futura SC"/>
                <a:cs typeface="Futura SC"/>
              </a:rPr>
              <a:t>93400</a:t>
            </a:r>
            <a:r>
              <a:rPr sz="900" b="1" spc="-5" dirty="0">
                <a:solidFill>
                  <a:srgbClr val="2A2A2B"/>
                </a:solidFill>
                <a:latin typeface="Futura SC"/>
                <a:cs typeface="Futura SC"/>
              </a:rPr>
              <a:t> </a:t>
            </a:r>
            <a:r>
              <a:rPr sz="900" b="1" dirty="0">
                <a:solidFill>
                  <a:srgbClr val="2A2A2B"/>
                </a:solidFill>
                <a:latin typeface="Futura SC"/>
                <a:cs typeface="Futura SC"/>
              </a:rPr>
              <a:t>SAINT-</a:t>
            </a:r>
            <a:r>
              <a:rPr sz="900" b="1" spc="-10" dirty="0">
                <a:solidFill>
                  <a:srgbClr val="2A2A2B"/>
                </a:solidFill>
                <a:latin typeface="Futura SC"/>
                <a:cs typeface="Futura SC"/>
              </a:rPr>
              <a:t>OUEN-</a:t>
            </a:r>
            <a:r>
              <a:rPr sz="900" b="1" dirty="0">
                <a:solidFill>
                  <a:srgbClr val="2A2A2B"/>
                </a:solidFill>
                <a:latin typeface="Futura SC"/>
                <a:cs typeface="Futura SC"/>
              </a:rPr>
              <a:t>SUR- </a:t>
            </a:r>
            <a:r>
              <a:rPr sz="900" b="1" spc="-10" dirty="0">
                <a:solidFill>
                  <a:srgbClr val="2A2A2B"/>
                </a:solidFill>
                <a:latin typeface="Futura SC"/>
                <a:cs typeface="Futura SC"/>
              </a:rPr>
              <a:t>SEINE</a:t>
            </a:r>
            <a:endParaRPr sz="900" dirty="0">
              <a:latin typeface="Futura SC"/>
              <a:cs typeface="Futura SC"/>
            </a:endParaRPr>
          </a:p>
        </p:txBody>
      </p:sp>
      <p:grpSp>
        <p:nvGrpSpPr>
          <p:cNvPr id="3" name="object 3"/>
          <p:cNvGrpSpPr/>
          <p:nvPr/>
        </p:nvGrpSpPr>
        <p:grpSpPr>
          <a:xfrm>
            <a:off x="10190112" y="6325747"/>
            <a:ext cx="1815464" cy="415290"/>
            <a:chOff x="10190112" y="6194645"/>
            <a:chExt cx="1815464" cy="415290"/>
          </a:xfrm>
        </p:grpSpPr>
        <p:pic>
          <p:nvPicPr>
            <p:cNvPr id="4" name="object 4"/>
            <p:cNvPicPr/>
            <p:nvPr/>
          </p:nvPicPr>
          <p:blipFill>
            <a:blip r:embed="rId3" cstate="print"/>
            <a:stretch>
              <a:fillRect/>
            </a:stretch>
          </p:blipFill>
          <p:spPr>
            <a:xfrm>
              <a:off x="10565452" y="6194645"/>
              <a:ext cx="1439736" cy="415132"/>
            </a:xfrm>
            <a:prstGeom prst="rect">
              <a:avLst/>
            </a:prstGeom>
          </p:spPr>
        </p:pic>
        <p:pic>
          <p:nvPicPr>
            <p:cNvPr id="5" name="object 5"/>
            <p:cNvPicPr/>
            <p:nvPr/>
          </p:nvPicPr>
          <p:blipFill>
            <a:blip r:embed="rId4" cstate="print"/>
            <a:stretch>
              <a:fillRect/>
            </a:stretch>
          </p:blipFill>
          <p:spPr>
            <a:xfrm>
              <a:off x="10190112" y="6252377"/>
              <a:ext cx="336550" cy="346710"/>
            </a:xfrm>
            <a:prstGeom prst="rect">
              <a:avLst/>
            </a:prstGeom>
          </p:spPr>
        </p:pic>
      </p:grpSp>
      <p:grpSp>
        <p:nvGrpSpPr>
          <p:cNvPr id="109" name="Grupo 108">
            <a:extLst>
              <a:ext uri="{FF2B5EF4-FFF2-40B4-BE49-F238E27FC236}">
                <a16:creationId xmlns:a16="http://schemas.microsoft.com/office/drawing/2014/main" id="{97C6BFF7-FE23-EBEA-2165-F89D6EE3B5FD}"/>
              </a:ext>
            </a:extLst>
          </p:cNvPr>
          <p:cNvGrpSpPr/>
          <p:nvPr/>
        </p:nvGrpSpPr>
        <p:grpSpPr>
          <a:xfrm>
            <a:off x="318805" y="193486"/>
            <a:ext cx="1855975" cy="978915"/>
            <a:chOff x="300485" y="209973"/>
            <a:chExt cx="2140585" cy="1129030"/>
          </a:xfrm>
        </p:grpSpPr>
        <p:grpSp>
          <p:nvGrpSpPr>
            <p:cNvPr id="6" name="object 6"/>
            <p:cNvGrpSpPr/>
            <p:nvPr/>
          </p:nvGrpSpPr>
          <p:grpSpPr>
            <a:xfrm>
              <a:off x="300485" y="209973"/>
              <a:ext cx="2140585" cy="1129030"/>
              <a:chOff x="298550" y="207366"/>
              <a:chExt cx="2140585" cy="1129030"/>
            </a:xfrm>
          </p:grpSpPr>
          <p:sp>
            <p:nvSpPr>
              <p:cNvPr id="7" name="object 7"/>
              <p:cNvSpPr/>
              <p:nvPr/>
            </p:nvSpPr>
            <p:spPr>
              <a:xfrm>
                <a:off x="359613" y="228904"/>
                <a:ext cx="510540" cy="343535"/>
              </a:xfrm>
              <a:custGeom>
                <a:avLst/>
                <a:gdLst/>
                <a:ahLst/>
                <a:cxnLst/>
                <a:rect l="l" t="t" r="r" b="b"/>
                <a:pathLst>
                  <a:path w="510540" h="343534">
                    <a:moveTo>
                      <a:pt x="139204" y="596"/>
                    </a:moveTo>
                    <a:lnTo>
                      <a:pt x="0" y="596"/>
                    </a:lnTo>
                    <a:lnTo>
                      <a:pt x="0" y="75526"/>
                    </a:lnTo>
                    <a:lnTo>
                      <a:pt x="50038" y="75526"/>
                    </a:lnTo>
                    <a:lnTo>
                      <a:pt x="50038" y="343496"/>
                    </a:lnTo>
                    <a:lnTo>
                      <a:pt x="139204" y="343496"/>
                    </a:lnTo>
                    <a:lnTo>
                      <a:pt x="139204" y="75526"/>
                    </a:lnTo>
                    <a:lnTo>
                      <a:pt x="139204" y="596"/>
                    </a:lnTo>
                    <a:close/>
                  </a:path>
                  <a:path w="510540" h="343534">
                    <a:moveTo>
                      <a:pt x="509968" y="204266"/>
                    </a:moveTo>
                    <a:lnTo>
                      <a:pt x="468579" y="204266"/>
                    </a:lnTo>
                    <a:lnTo>
                      <a:pt x="468579" y="69151"/>
                    </a:lnTo>
                    <a:lnTo>
                      <a:pt x="468579" y="0"/>
                    </a:lnTo>
                    <a:lnTo>
                      <a:pt x="385775" y="0"/>
                    </a:lnTo>
                    <a:lnTo>
                      <a:pt x="385775" y="69151"/>
                    </a:lnTo>
                    <a:lnTo>
                      <a:pt x="385775" y="204266"/>
                    </a:lnTo>
                    <a:lnTo>
                      <a:pt x="307073" y="204266"/>
                    </a:lnTo>
                    <a:lnTo>
                      <a:pt x="385775" y="69151"/>
                    </a:lnTo>
                    <a:lnTo>
                      <a:pt x="385775" y="0"/>
                    </a:lnTo>
                    <a:lnTo>
                      <a:pt x="351205" y="0"/>
                    </a:lnTo>
                    <a:lnTo>
                      <a:pt x="220179" y="215188"/>
                    </a:lnTo>
                    <a:lnTo>
                      <a:pt x="220179" y="272503"/>
                    </a:lnTo>
                    <a:lnTo>
                      <a:pt x="385775" y="272503"/>
                    </a:lnTo>
                    <a:lnTo>
                      <a:pt x="385775" y="343027"/>
                    </a:lnTo>
                    <a:lnTo>
                      <a:pt x="468579" y="343027"/>
                    </a:lnTo>
                    <a:lnTo>
                      <a:pt x="468579" y="272503"/>
                    </a:lnTo>
                    <a:lnTo>
                      <a:pt x="509968" y="272503"/>
                    </a:lnTo>
                    <a:lnTo>
                      <a:pt x="509968" y="204266"/>
                    </a:lnTo>
                    <a:close/>
                  </a:path>
                </a:pathLst>
              </a:custGeom>
              <a:solidFill>
                <a:srgbClr val="1D1D1B"/>
              </a:solidFill>
            </p:spPr>
            <p:txBody>
              <a:bodyPr wrap="square" lIns="0" tIns="0" rIns="0" bIns="0" rtlCol="0"/>
              <a:lstStyle/>
              <a:p>
                <a:endParaRPr sz="1799"/>
              </a:p>
            </p:txBody>
          </p:sp>
          <p:pic>
            <p:nvPicPr>
              <p:cNvPr id="8" name="object 8"/>
              <p:cNvPicPr/>
              <p:nvPr/>
            </p:nvPicPr>
            <p:blipFill>
              <a:blip r:embed="rId5" cstate="print"/>
              <a:stretch>
                <a:fillRect/>
              </a:stretch>
            </p:blipFill>
            <p:spPr>
              <a:xfrm>
                <a:off x="887222" y="207366"/>
                <a:ext cx="287357" cy="89077"/>
              </a:xfrm>
              <a:prstGeom prst="rect">
                <a:avLst/>
              </a:prstGeom>
            </p:spPr>
          </p:pic>
          <p:pic>
            <p:nvPicPr>
              <p:cNvPr id="9" name="object 9"/>
              <p:cNvPicPr/>
              <p:nvPr/>
            </p:nvPicPr>
            <p:blipFill>
              <a:blip r:embed="rId6" cstate="print"/>
              <a:stretch>
                <a:fillRect/>
              </a:stretch>
            </p:blipFill>
            <p:spPr>
              <a:xfrm>
                <a:off x="899372" y="386761"/>
                <a:ext cx="74701" cy="130695"/>
              </a:xfrm>
              <a:prstGeom prst="rect">
                <a:avLst/>
              </a:prstGeom>
            </p:spPr>
          </p:pic>
          <p:pic>
            <p:nvPicPr>
              <p:cNvPr id="10" name="object 10"/>
              <p:cNvPicPr/>
              <p:nvPr/>
            </p:nvPicPr>
            <p:blipFill>
              <a:blip r:embed="rId7" cstate="print"/>
              <a:stretch>
                <a:fillRect/>
              </a:stretch>
            </p:blipFill>
            <p:spPr>
              <a:xfrm>
                <a:off x="995152" y="383217"/>
                <a:ext cx="140804" cy="134239"/>
              </a:xfrm>
              <a:prstGeom prst="rect">
                <a:avLst/>
              </a:prstGeom>
            </p:spPr>
          </p:pic>
          <p:pic>
            <p:nvPicPr>
              <p:cNvPr id="11" name="object 11"/>
              <p:cNvPicPr/>
              <p:nvPr/>
            </p:nvPicPr>
            <p:blipFill>
              <a:blip r:embed="rId8" cstate="print"/>
              <a:stretch>
                <a:fillRect/>
              </a:stretch>
            </p:blipFill>
            <p:spPr>
              <a:xfrm>
                <a:off x="1156864" y="386761"/>
                <a:ext cx="110794" cy="130695"/>
              </a:xfrm>
              <a:prstGeom prst="rect">
                <a:avLst/>
              </a:prstGeom>
            </p:spPr>
          </p:pic>
          <p:pic>
            <p:nvPicPr>
              <p:cNvPr id="12" name="object 12"/>
              <p:cNvPicPr/>
              <p:nvPr/>
            </p:nvPicPr>
            <p:blipFill>
              <a:blip r:embed="rId9" cstate="print"/>
              <a:stretch>
                <a:fillRect/>
              </a:stretch>
            </p:blipFill>
            <p:spPr>
              <a:xfrm>
                <a:off x="1294297" y="386756"/>
                <a:ext cx="246555" cy="127154"/>
              </a:xfrm>
              <a:prstGeom prst="rect">
                <a:avLst/>
              </a:prstGeom>
            </p:spPr>
          </p:pic>
          <p:pic>
            <p:nvPicPr>
              <p:cNvPr id="13" name="object 13"/>
              <p:cNvPicPr/>
              <p:nvPr/>
            </p:nvPicPr>
            <p:blipFill>
              <a:blip r:embed="rId10" cstate="print"/>
              <a:stretch>
                <a:fillRect/>
              </a:stretch>
            </p:blipFill>
            <p:spPr>
              <a:xfrm>
                <a:off x="1567492" y="338367"/>
                <a:ext cx="72339" cy="175539"/>
              </a:xfrm>
              <a:prstGeom prst="rect">
                <a:avLst/>
              </a:prstGeom>
            </p:spPr>
          </p:pic>
          <p:pic>
            <p:nvPicPr>
              <p:cNvPr id="14" name="object 14"/>
              <p:cNvPicPr/>
              <p:nvPr/>
            </p:nvPicPr>
            <p:blipFill>
              <a:blip r:embed="rId11" cstate="print"/>
              <a:stretch>
                <a:fillRect/>
              </a:stretch>
            </p:blipFill>
            <p:spPr>
              <a:xfrm>
                <a:off x="1663613" y="383217"/>
                <a:ext cx="184307" cy="134238"/>
              </a:xfrm>
              <a:prstGeom prst="rect">
                <a:avLst/>
              </a:prstGeom>
            </p:spPr>
          </p:pic>
          <p:sp>
            <p:nvSpPr>
              <p:cNvPr id="15" name="object 15"/>
              <p:cNvSpPr/>
              <p:nvPr/>
            </p:nvSpPr>
            <p:spPr>
              <a:xfrm>
                <a:off x="298538" y="584237"/>
                <a:ext cx="2140585" cy="751840"/>
              </a:xfrm>
              <a:custGeom>
                <a:avLst/>
                <a:gdLst/>
                <a:ahLst/>
                <a:cxnLst/>
                <a:rect l="l" t="t" r="r" b="b"/>
                <a:pathLst>
                  <a:path w="2140585" h="751840">
                    <a:moveTo>
                      <a:pt x="543864" y="36817"/>
                    </a:moveTo>
                    <a:lnTo>
                      <a:pt x="499681" y="20421"/>
                    </a:lnTo>
                    <a:lnTo>
                      <a:pt x="457619" y="8966"/>
                    </a:lnTo>
                    <a:lnTo>
                      <a:pt x="416267" y="2247"/>
                    </a:lnTo>
                    <a:lnTo>
                      <a:pt x="374205" y="0"/>
                    </a:lnTo>
                    <a:lnTo>
                      <a:pt x="337388" y="1752"/>
                    </a:lnTo>
                    <a:lnTo>
                      <a:pt x="266230" y="15671"/>
                    </a:lnTo>
                    <a:lnTo>
                      <a:pt x="198970" y="43141"/>
                    </a:lnTo>
                    <a:lnTo>
                      <a:pt x="139357" y="81851"/>
                    </a:lnTo>
                    <a:lnTo>
                      <a:pt x="88252" y="131254"/>
                    </a:lnTo>
                    <a:lnTo>
                      <a:pt x="47244" y="190258"/>
                    </a:lnTo>
                    <a:lnTo>
                      <a:pt x="17233" y="258406"/>
                    </a:lnTo>
                    <a:lnTo>
                      <a:pt x="1917" y="333705"/>
                    </a:lnTo>
                    <a:lnTo>
                      <a:pt x="0" y="373913"/>
                    </a:lnTo>
                    <a:lnTo>
                      <a:pt x="1943" y="414197"/>
                    </a:lnTo>
                    <a:lnTo>
                      <a:pt x="7785" y="452882"/>
                    </a:lnTo>
                    <a:lnTo>
                      <a:pt x="17500" y="489966"/>
                    </a:lnTo>
                    <a:lnTo>
                      <a:pt x="47929" y="558990"/>
                    </a:lnTo>
                    <a:lnTo>
                      <a:pt x="89166" y="618959"/>
                    </a:lnTo>
                    <a:lnTo>
                      <a:pt x="140271" y="669239"/>
                    </a:lnTo>
                    <a:lnTo>
                      <a:pt x="199656" y="708418"/>
                    </a:lnTo>
                    <a:lnTo>
                      <a:pt x="266420" y="735939"/>
                    </a:lnTo>
                    <a:lnTo>
                      <a:pt x="336880" y="749871"/>
                    </a:lnTo>
                    <a:lnTo>
                      <a:pt x="373253" y="751611"/>
                    </a:lnTo>
                    <a:lnTo>
                      <a:pt x="391223" y="751166"/>
                    </a:lnTo>
                    <a:lnTo>
                      <a:pt x="445833" y="744524"/>
                    </a:lnTo>
                    <a:lnTo>
                      <a:pt x="484022" y="735444"/>
                    </a:lnTo>
                    <a:lnTo>
                      <a:pt x="543864" y="715733"/>
                    </a:lnTo>
                    <a:lnTo>
                      <a:pt x="543864" y="496671"/>
                    </a:lnTo>
                    <a:lnTo>
                      <a:pt x="507403" y="529729"/>
                    </a:lnTo>
                    <a:lnTo>
                      <a:pt x="468693" y="553326"/>
                    </a:lnTo>
                    <a:lnTo>
                      <a:pt x="427748" y="567486"/>
                    </a:lnTo>
                    <a:lnTo>
                      <a:pt x="384568" y="572198"/>
                    </a:lnTo>
                    <a:lnTo>
                      <a:pt x="364655" y="571258"/>
                    </a:lnTo>
                    <a:lnTo>
                      <a:pt x="326961" y="563714"/>
                    </a:lnTo>
                    <a:lnTo>
                      <a:pt x="276529" y="539165"/>
                    </a:lnTo>
                    <a:lnTo>
                      <a:pt x="236105" y="501751"/>
                    </a:lnTo>
                    <a:lnTo>
                      <a:pt x="207835" y="453224"/>
                    </a:lnTo>
                    <a:lnTo>
                      <a:pt x="196888" y="415696"/>
                    </a:lnTo>
                    <a:lnTo>
                      <a:pt x="193230" y="374865"/>
                    </a:lnTo>
                    <a:lnTo>
                      <a:pt x="194144" y="354444"/>
                    </a:lnTo>
                    <a:lnTo>
                      <a:pt x="201447" y="315734"/>
                    </a:lnTo>
                    <a:lnTo>
                      <a:pt x="215823" y="280123"/>
                    </a:lnTo>
                    <a:lnTo>
                      <a:pt x="247891" y="235585"/>
                    </a:lnTo>
                    <a:lnTo>
                      <a:pt x="291642" y="202742"/>
                    </a:lnTo>
                    <a:lnTo>
                      <a:pt x="326758" y="187909"/>
                    </a:lnTo>
                    <a:lnTo>
                      <a:pt x="365163" y="180352"/>
                    </a:lnTo>
                    <a:lnTo>
                      <a:pt x="385508" y="179400"/>
                    </a:lnTo>
                    <a:lnTo>
                      <a:pt x="430745" y="184302"/>
                    </a:lnTo>
                    <a:lnTo>
                      <a:pt x="472224" y="198996"/>
                    </a:lnTo>
                    <a:lnTo>
                      <a:pt x="509930" y="223481"/>
                    </a:lnTo>
                    <a:lnTo>
                      <a:pt x="543864" y="257771"/>
                    </a:lnTo>
                    <a:lnTo>
                      <a:pt x="543864" y="36817"/>
                    </a:lnTo>
                    <a:close/>
                  </a:path>
                  <a:path w="2140585" h="751840">
                    <a:moveTo>
                      <a:pt x="845489" y="19824"/>
                    </a:moveTo>
                    <a:lnTo>
                      <a:pt x="660742" y="19824"/>
                    </a:lnTo>
                    <a:lnTo>
                      <a:pt x="660742" y="731786"/>
                    </a:lnTo>
                    <a:lnTo>
                      <a:pt x="845489" y="731786"/>
                    </a:lnTo>
                    <a:lnTo>
                      <a:pt x="845489" y="19824"/>
                    </a:lnTo>
                    <a:close/>
                  </a:path>
                  <a:path w="2140585" h="751840">
                    <a:moveTo>
                      <a:pt x="1669288" y="731786"/>
                    </a:moveTo>
                    <a:lnTo>
                      <a:pt x="1622285" y="608088"/>
                    </a:lnTo>
                    <a:lnTo>
                      <a:pt x="1568831" y="467398"/>
                    </a:lnTo>
                    <a:lnTo>
                      <a:pt x="1478775" y="230403"/>
                    </a:lnTo>
                    <a:lnTo>
                      <a:pt x="1398765" y="19824"/>
                    </a:lnTo>
                    <a:lnTo>
                      <a:pt x="1380858" y="19824"/>
                    </a:lnTo>
                    <a:lnTo>
                      <a:pt x="1380858" y="467398"/>
                    </a:lnTo>
                    <a:lnTo>
                      <a:pt x="1214970" y="467398"/>
                    </a:lnTo>
                    <a:lnTo>
                      <a:pt x="1297914" y="230403"/>
                    </a:lnTo>
                    <a:lnTo>
                      <a:pt x="1380858" y="467398"/>
                    </a:lnTo>
                    <a:lnTo>
                      <a:pt x="1380858" y="19824"/>
                    </a:lnTo>
                    <a:lnTo>
                      <a:pt x="1197051" y="19824"/>
                    </a:lnTo>
                    <a:lnTo>
                      <a:pt x="926541" y="731786"/>
                    </a:lnTo>
                    <a:lnTo>
                      <a:pt x="1123543" y="731786"/>
                    </a:lnTo>
                    <a:lnTo>
                      <a:pt x="1165948" y="608088"/>
                    </a:lnTo>
                    <a:lnTo>
                      <a:pt x="1429880" y="608088"/>
                    </a:lnTo>
                    <a:lnTo>
                      <a:pt x="1472285" y="731786"/>
                    </a:lnTo>
                    <a:lnTo>
                      <a:pt x="1669288" y="731786"/>
                    </a:lnTo>
                    <a:close/>
                  </a:path>
                  <a:path w="2140585" h="751840">
                    <a:moveTo>
                      <a:pt x="2140572" y="20358"/>
                    </a:moveTo>
                    <a:lnTo>
                      <a:pt x="1652320" y="20358"/>
                    </a:lnTo>
                    <a:lnTo>
                      <a:pt x="1652320" y="176568"/>
                    </a:lnTo>
                    <a:lnTo>
                      <a:pt x="1804073" y="176568"/>
                    </a:lnTo>
                    <a:lnTo>
                      <a:pt x="1804073" y="731558"/>
                    </a:lnTo>
                    <a:lnTo>
                      <a:pt x="1988820" y="731558"/>
                    </a:lnTo>
                    <a:lnTo>
                      <a:pt x="1988820" y="176568"/>
                    </a:lnTo>
                    <a:lnTo>
                      <a:pt x="2140572" y="176568"/>
                    </a:lnTo>
                    <a:lnTo>
                      <a:pt x="2140572" y="20358"/>
                    </a:lnTo>
                    <a:close/>
                  </a:path>
                </a:pathLst>
              </a:custGeom>
              <a:solidFill>
                <a:srgbClr val="1D1D1B"/>
              </a:solidFill>
            </p:spPr>
            <p:txBody>
              <a:bodyPr wrap="square" lIns="0" tIns="0" rIns="0" bIns="0" rtlCol="0"/>
              <a:lstStyle/>
              <a:p>
                <a:endParaRPr sz="1799"/>
              </a:p>
            </p:txBody>
          </p:sp>
        </p:grpSp>
        <p:grpSp>
          <p:nvGrpSpPr>
            <p:cNvPr id="16" name="object 16"/>
            <p:cNvGrpSpPr/>
            <p:nvPr/>
          </p:nvGrpSpPr>
          <p:grpSpPr>
            <a:xfrm>
              <a:off x="1925996" y="386767"/>
              <a:ext cx="205104" cy="127635"/>
              <a:chOff x="1925995" y="386767"/>
              <a:chExt cx="205104" cy="127635"/>
            </a:xfrm>
          </p:grpSpPr>
          <p:pic>
            <p:nvPicPr>
              <p:cNvPr id="17" name="object 17"/>
              <p:cNvPicPr/>
              <p:nvPr/>
            </p:nvPicPr>
            <p:blipFill>
              <a:blip r:embed="rId12" cstate="print"/>
              <a:stretch>
                <a:fillRect/>
              </a:stretch>
            </p:blipFill>
            <p:spPr>
              <a:xfrm>
                <a:off x="1925995" y="386767"/>
                <a:ext cx="111467" cy="127139"/>
              </a:xfrm>
              <a:prstGeom prst="rect">
                <a:avLst/>
              </a:prstGeom>
            </p:spPr>
          </p:pic>
          <p:pic>
            <p:nvPicPr>
              <p:cNvPr id="18" name="object 18"/>
              <p:cNvPicPr/>
              <p:nvPr/>
            </p:nvPicPr>
            <p:blipFill>
              <a:blip r:embed="rId13" cstate="print"/>
              <a:stretch>
                <a:fillRect/>
              </a:stretch>
            </p:blipFill>
            <p:spPr>
              <a:xfrm>
                <a:off x="2058549" y="386767"/>
                <a:ext cx="72339" cy="127139"/>
              </a:xfrm>
              <a:prstGeom prst="rect">
                <a:avLst/>
              </a:prstGeom>
            </p:spPr>
          </p:pic>
        </p:grpSp>
        <p:pic>
          <p:nvPicPr>
            <p:cNvPr id="19" name="object 19"/>
            <p:cNvPicPr/>
            <p:nvPr/>
          </p:nvPicPr>
          <p:blipFill>
            <a:blip r:embed="rId14" cstate="print"/>
            <a:stretch>
              <a:fillRect/>
            </a:stretch>
          </p:blipFill>
          <p:spPr>
            <a:xfrm>
              <a:off x="2211995" y="386761"/>
              <a:ext cx="215683" cy="127152"/>
            </a:xfrm>
            <a:prstGeom prst="rect">
              <a:avLst/>
            </a:prstGeom>
          </p:spPr>
        </p:pic>
      </p:grpSp>
      <p:pic>
        <p:nvPicPr>
          <p:cNvPr id="20" name="object 20"/>
          <p:cNvPicPr/>
          <p:nvPr/>
        </p:nvPicPr>
        <p:blipFill>
          <a:blip r:embed="rId15" cstate="print"/>
          <a:stretch>
            <a:fillRect/>
          </a:stretch>
        </p:blipFill>
        <p:spPr>
          <a:xfrm>
            <a:off x="7788909" y="6284984"/>
            <a:ext cx="947102" cy="496816"/>
          </a:xfrm>
          <a:prstGeom prst="rect">
            <a:avLst/>
          </a:prstGeom>
        </p:spPr>
      </p:pic>
      <p:pic>
        <p:nvPicPr>
          <p:cNvPr id="21" name="object 21"/>
          <p:cNvPicPr/>
          <p:nvPr/>
        </p:nvPicPr>
        <p:blipFill>
          <a:blip r:embed="rId16" cstate="print"/>
          <a:stretch>
            <a:fillRect/>
          </a:stretch>
        </p:blipFill>
        <p:spPr>
          <a:xfrm>
            <a:off x="9039211" y="6345382"/>
            <a:ext cx="794035" cy="376025"/>
          </a:xfrm>
          <a:prstGeom prst="rect">
            <a:avLst/>
          </a:prstGeom>
        </p:spPr>
      </p:pic>
      <p:sp>
        <p:nvSpPr>
          <p:cNvPr id="23" name="object 23"/>
          <p:cNvSpPr txBox="1"/>
          <p:nvPr/>
        </p:nvSpPr>
        <p:spPr>
          <a:xfrm>
            <a:off x="11616715" y="278884"/>
            <a:ext cx="256480" cy="4065904"/>
          </a:xfrm>
          <a:prstGeom prst="rect">
            <a:avLst/>
          </a:prstGeom>
        </p:spPr>
        <p:txBody>
          <a:bodyPr vert="vert270" wrap="square" lIns="0" tIns="0" rIns="0" bIns="0" rtlCol="0">
            <a:spAutoFit/>
          </a:bodyPr>
          <a:lstStyle/>
          <a:p>
            <a:pPr marL="12699">
              <a:lnSpc>
                <a:spcPts val="1019"/>
              </a:lnSpc>
            </a:pPr>
            <a:r>
              <a:rPr sz="1050" b="1" spc="50" dirty="0">
                <a:solidFill>
                  <a:srgbClr val="2A2A2B"/>
                </a:solidFill>
                <a:latin typeface="Futura SC"/>
                <a:cs typeface="Futura SC"/>
              </a:rPr>
              <a:t>CONFÉRENCE</a:t>
            </a:r>
            <a:r>
              <a:rPr sz="1050" b="1" spc="155" dirty="0">
                <a:solidFill>
                  <a:srgbClr val="2A2A2B"/>
                </a:solidFill>
                <a:latin typeface="Futura SC"/>
                <a:cs typeface="Futura SC"/>
              </a:rPr>
              <a:t> </a:t>
            </a:r>
            <a:r>
              <a:rPr sz="1050" b="1" dirty="0">
                <a:solidFill>
                  <a:srgbClr val="2A2A2B"/>
                </a:solidFill>
                <a:latin typeface="Futura SC"/>
                <a:cs typeface="Futura SC"/>
              </a:rPr>
              <a:t>DES</a:t>
            </a:r>
            <a:r>
              <a:rPr sz="1050" b="1" spc="155" dirty="0">
                <a:solidFill>
                  <a:srgbClr val="2A2A2B"/>
                </a:solidFill>
                <a:latin typeface="Futura SC"/>
                <a:cs typeface="Futura SC"/>
              </a:rPr>
              <a:t> </a:t>
            </a:r>
            <a:r>
              <a:rPr sz="1050" b="1" spc="50" dirty="0">
                <a:solidFill>
                  <a:srgbClr val="2A2A2B"/>
                </a:solidFill>
                <a:latin typeface="Futura SC"/>
                <a:cs typeface="Futura SC"/>
              </a:rPr>
              <a:t>INSPECTEURS</a:t>
            </a:r>
            <a:r>
              <a:rPr sz="1050" b="1" spc="160" dirty="0">
                <a:solidFill>
                  <a:srgbClr val="2A2A2B"/>
                </a:solidFill>
                <a:latin typeface="Futura SC"/>
                <a:cs typeface="Futura SC"/>
              </a:rPr>
              <a:t> </a:t>
            </a:r>
            <a:r>
              <a:rPr sz="1050" b="1" dirty="0">
                <a:solidFill>
                  <a:srgbClr val="2A2A2B"/>
                </a:solidFill>
                <a:latin typeface="Futura SC"/>
                <a:cs typeface="Futura SC"/>
              </a:rPr>
              <a:t>ET</a:t>
            </a:r>
            <a:r>
              <a:rPr sz="1050" b="1" spc="155" dirty="0">
                <a:solidFill>
                  <a:srgbClr val="2A2A2B"/>
                </a:solidFill>
                <a:latin typeface="Futura SC"/>
                <a:cs typeface="Futura SC"/>
              </a:rPr>
              <a:t> </a:t>
            </a:r>
            <a:r>
              <a:rPr sz="1050" b="1" spc="45" dirty="0">
                <a:solidFill>
                  <a:srgbClr val="2A2A2B"/>
                </a:solidFill>
                <a:latin typeface="Futura SC"/>
                <a:cs typeface="Futura SC"/>
              </a:rPr>
              <a:t>AUDITEURS</a:t>
            </a:r>
            <a:r>
              <a:rPr sz="1050" b="1" spc="160" dirty="0">
                <a:solidFill>
                  <a:srgbClr val="2A2A2B"/>
                </a:solidFill>
                <a:latin typeface="Futura SC"/>
                <a:cs typeface="Futura SC"/>
              </a:rPr>
              <a:t> </a:t>
            </a:r>
            <a:r>
              <a:rPr sz="1050" b="1" spc="-10" dirty="0">
                <a:solidFill>
                  <a:srgbClr val="2A2A2B"/>
                </a:solidFill>
                <a:latin typeface="Futura SC"/>
                <a:cs typeface="Futura SC"/>
              </a:rPr>
              <a:t>TERRITORIAUX</a:t>
            </a:r>
            <a:endParaRPr sz="1050" dirty="0">
              <a:latin typeface="Futura SC"/>
              <a:cs typeface="Futura SC"/>
            </a:endParaRPr>
          </a:p>
        </p:txBody>
      </p:sp>
      <p:pic>
        <p:nvPicPr>
          <p:cNvPr id="35" name="object 35"/>
          <p:cNvPicPr/>
          <p:nvPr/>
        </p:nvPicPr>
        <p:blipFill>
          <a:blip r:embed="rId17" cstate="print"/>
          <a:stretch>
            <a:fillRect/>
          </a:stretch>
        </p:blipFill>
        <p:spPr>
          <a:xfrm>
            <a:off x="11855680" y="1"/>
            <a:ext cx="333654" cy="4331550"/>
          </a:xfrm>
          <a:prstGeom prst="rect">
            <a:avLst/>
          </a:prstGeom>
        </p:spPr>
      </p:pic>
      <p:sp>
        <p:nvSpPr>
          <p:cNvPr id="63" name="CuadroTexto 62">
            <a:extLst>
              <a:ext uri="{FF2B5EF4-FFF2-40B4-BE49-F238E27FC236}">
                <a16:creationId xmlns:a16="http://schemas.microsoft.com/office/drawing/2014/main" id="{112941A2-6853-5AA7-53A9-18C04D3C0569}"/>
              </a:ext>
            </a:extLst>
          </p:cNvPr>
          <p:cNvSpPr txBox="1"/>
          <p:nvPr/>
        </p:nvSpPr>
        <p:spPr>
          <a:xfrm>
            <a:off x="1702512" y="2536014"/>
            <a:ext cx="1602752" cy="276999"/>
          </a:xfrm>
          <a:prstGeom prst="rect">
            <a:avLst/>
          </a:prstGeom>
          <a:noFill/>
        </p:spPr>
        <p:txBody>
          <a:bodyPr wrap="square" rtlCol="0">
            <a:spAutoFit/>
          </a:bodyPr>
          <a:lstStyle/>
          <a:p>
            <a:r>
              <a:rPr lang="es-CO" sz="1200" dirty="0"/>
              <a:t>9h20- 9h30</a:t>
            </a:r>
          </a:p>
        </p:txBody>
      </p:sp>
      <p:sp>
        <p:nvSpPr>
          <p:cNvPr id="56" name="CuadroTexto 55">
            <a:extLst>
              <a:ext uri="{FF2B5EF4-FFF2-40B4-BE49-F238E27FC236}">
                <a16:creationId xmlns:a16="http://schemas.microsoft.com/office/drawing/2014/main" id="{1F2275E7-B74D-B074-D1AA-3C19C0E0BFD9}"/>
              </a:ext>
            </a:extLst>
          </p:cNvPr>
          <p:cNvSpPr txBox="1"/>
          <p:nvPr/>
        </p:nvSpPr>
        <p:spPr>
          <a:xfrm>
            <a:off x="1751963" y="1304639"/>
            <a:ext cx="1269084" cy="276999"/>
          </a:xfrm>
          <a:prstGeom prst="rect">
            <a:avLst/>
          </a:prstGeom>
          <a:noFill/>
        </p:spPr>
        <p:txBody>
          <a:bodyPr wrap="square" rtlCol="0">
            <a:spAutoFit/>
          </a:bodyPr>
          <a:lstStyle/>
          <a:p>
            <a:r>
              <a:rPr lang="es-CO" sz="1200" dirty="0"/>
              <a:t>8h30- 9h</a:t>
            </a:r>
          </a:p>
        </p:txBody>
      </p:sp>
      <p:sp>
        <p:nvSpPr>
          <p:cNvPr id="58" name="CuadroTexto 57">
            <a:extLst>
              <a:ext uri="{FF2B5EF4-FFF2-40B4-BE49-F238E27FC236}">
                <a16:creationId xmlns:a16="http://schemas.microsoft.com/office/drawing/2014/main" id="{0FFCB591-6C87-F2AE-6212-6CDB57E33F19}"/>
              </a:ext>
            </a:extLst>
          </p:cNvPr>
          <p:cNvSpPr txBox="1"/>
          <p:nvPr/>
        </p:nvSpPr>
        <p:spPr>
          <a:xfrm>
            <a:off x="2997274" y="1304639"/>
            <a:ext cx="1269084" cy="261610"/>
          </a:xfrm>
          <a:prstGeom prst="rect">
            <a:avLst/>
          </a:prstGeom>
          <a:noFill/>
        </p:spPr>
        <p:txBody>
          <a:bodyPr wrap="square" rtlCol="0">
            <a:spAutoFit/>
          </a:bodyPr>
          <a:lstStyle/>
          <a:p>
            <a:pPr defTabSz="914380">
              <a:defRPr/>
            </a:pPr>
            <a:r>
              <a:rPr lang="fr-FR" sz="1100" dirty="0"/>
              <a:t>ACCUEIL - CAFÉ </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4" name="CuadroTexto 63">
            <a:extLst>
              <a:ext uri="{FF2B5EF4-FFF2-40B4-BE49-F238E27FC236}">
                <a16:creationId xmlns:a16="http://schemas.microsoft.com/office/drawing/2014/main" id="{E1D58961-E22C-5686-4076-EAE1F454DD50}"/>
              </a:ext>
            </a:extLst>
          </p:cNvPr>
          <p:cNvSpPr txBox="1"/>
          <p:nvPr/>
        </p:nvSpPr>
        <p:spPr>
          <a:xfrm>
            <a:off x="2910710" y="2538471"/>
            <a:ext cx="3445943" cy="261610"/>
          </a:xfrm>
          <a:prstGeom prst="rect">
            <a:avLst/>
          </a:prstGeom>
          <a:noFill/>
        </p:spPr>
        <p:txBody>
          <a:bodyPr wrap="square" rtlCol="0">
            <a:spAutoFit/>
          </a:bodyPr>
          <a:lstStyle/>
          <a:p>
            <a:pPr defTabSz="914380">
              <a:defRPr/>
            </a:pPr>
            <a:r>
              <a:rPr lang="fr-FR" sz="1100" dirty="0"/>
              <a:t>PAUSE </a:t>
            </a:r>
            <a:r>
              <a:rPr lang="fr-FR" sz="1100" dirty="0">
                <a:latin typeface="Calibri" panose="020F0502020204030204" pitchFamily="34" charset="0"/>
                <a:ea typeface="Calibri" panose="020F0502020204030204" pitchFamily="34" charset="0"/>
                <a:cs typeface="Times New Roman" panose="02020603050405020304" pitchFamily="18" charset="0"/>
              </a:rPr>
              <a:t>TRANSITION INTER-ATELIERS </a:t>
            </a:r>
            <a:endParaRPr lang="es-CO" sz="1100" dirty="0"/>
          </a:p>
        </p:txBody>
      </p:sp>
      <p:sp>
        <p:nvSpPr>
          <p:cNvPr id="52" name="Rectángulo 51">
            <a:extLst>
              <a:ext uri="{FF2B5EF4-FFF2-40B4-BE49-F238E27FC236}">
                <a16:creationId xmlns:a16="http://schemas.microsoft.com/office/drawing/2014/main" id="{A2C0410B-7E32-21C8-1017-CC753A514A76}"/>
              </a:ext>
            </a:extLst>
          </p:cNvPr>
          <p:cNvSpPr/>
          <p:nvPr/>
        </p:nvSpPr>
        <p:spPr>
          <a:xfrm>
            <a:off x="1705566" y="1606819"/>
            <a:ext cx="4679267" cy="918770"/>
          </a:xfrm>
          <a:prstGeom prst="rect">
            <a:avLst/>
          </a:prstGeom>
          <a:solidFill>
            <a:srgbClr val="35B7C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cxnSp>
        <p:nvCxnSpPr>
          <p:cNvPr id="54" name="Conector recto 53">
            <a:extLst>
              <a:ext uri="{FF2B5EF4-FFF2-40B4-BE49-F238E27FC236}">
                <a16:creationId xmlns:a16="http://schemas.microsoft.com/office/drawing/2014/main" id="{928B37E1-E8B1-1BED-EC22-CBD0F8574F5C}"/>
              </a:ext>
            </a:extLst>
          </p:cNvPr>
          <p:cNvCxnSpPr>
            <a:cxnSpLocks/>
          </p:cNvCxnSpPr>
          <p:nvPr/>
        </p:nvCxnSpPr>
        <p:spPr>
          <a:xfrm>
            <a:off x="2895600" y="1750227"/>
            <a:ext cx="0" cy="639321"/>
          </a:xfrm>
          <a:prstGeom prst="line">
            <a:avLst/>
          </a:prstGeom>
          <a:solidFill>
            <a:srgbClr val="EE79BC"/>
          </a:solidFill>
          <a:ln>
            <a:solidFill>
              <a:schemeClr val="bg1"/>
            </a:solidFill>
          </a:ln>
        </p:spPr>
        <p:style>
          <a:lnRef idx="2">
            <a:schemeClr val="accent6"/>
          </a:lnRef>
          <a:fillRef idx="0">
            <a:schemeClr val="accent6"/>
          </a:fillRef>
          <a:effectRef idx="1">
            <a:schemeClr val="accent6"/>
          </a:effectRef>
          <a:fontRef idx="minor">
            <a:schemeClr val="tx1"/>
          </a:fontRef>
        </p:style>
      </p:cxnSp>
      <p:sp>
        <p:nvSpPr>
          <p:cNvPr id="65" name="CuadroTexto 64">
            <a:extLst>
              <a:ext uri="{FF2B5EF4-FFF2-40B4-BE49-F238E27FC236}">
                <a16:creationId xmlns:a16="http://schemas.microsoft.com/office/drawing/2014/main" id="{25B42F02-0468-EB29-CF26-608AD8B3124C}"/>
              </a:ext>
            </a:extLst>
          </p:cNvPr>
          <p:cNvSpPr txBox="1"/>
          <p:nvPr/>
        </p:nvSpPr>
        <p:spPr>
          <a:xfrm>
            <a:off x="1740624" y="1826337"/>
            <a:ext cx="951125" cy="646331"/>
          </a:xfrm>
          <a:prstGeom prst="rect">
            <a:avLst/>
          </a:prstGeom>
          <a:noFill/>
        </p:spPr>
        <p:txBody>
          <a:bodyPr wrap="square" rtlCol="0">
            <a:spAutoFit/>
          </a:bodyPr>
          <a:lstStyle/>
          <a:p>
            <a:r>
              <a:rPr lang="es-CO" sz="1200" dirty="0">
                <a:solidFill>
                  <a:schemeClr val="bg1"/>
                </a:solidFill>
              </a:rPr>
              <a:t>9h- 9h20</a:t>
            </a:r>
          </a:p>
          <a:p>
            <a:endParaRPr lang="es-CO" sz="1200" dirty="0">
              <a:solidFill>
                <a:schemeClr val="bg1"/>
              </a:solidFill>
            </a:endParaRPr>
          </a:p>
          <a:p>
            <a:r>
              <a:rPr lang="fr-FR" sz="1200" dirty="0">
                <a:solidFill>
                  <a:schemeClr val="bg1"/>
                </a:solidFill>
              </a:rPr>
              <a:t>Hémicycle</a:t>
            </a:r>
          </a:p>
        </p:txBody>
      </p:sp>
      <p:sp>
        <p:nvSpPr>
          <p:cNvPr id="66" name="CuadroTexto 65">
            <a:extLst>
              <a:ext uri="{FF2B5EF4-FFF2-40B4-BE49-F238E27FC236}">
                <a16:creationId xmlns:a16="http://schemas.microsoft.com/office/drawing/2014/main" id="{C46E17A8-1EA2-CD89-28F6-15892257199A}"/>
              </a:ext>
            </a:extLst>
          </p:cNvPr>
          <p:cNvSpPr txBox="1"/>
          <p:nvPr/>
        </p:nvSpPr>
        <p:spPr>
          <a:xfrm>
            <a:off x="2983024" y="1611728"/>
            <a:ext cx="2938034" cy="276999"/>
          </a:xfrm>
          <a:prstGeom prst="rect">
            <a:avLst/>
          </a:prstGeom>
          <a:noFill/>
        </p:spPr>
        <p:txBody>
          <a:bodyPr wrap="square" rtlCol="0">
            <a:spAutoFit/>
          </a:bodyPr>
          <a:lstStyle/>
          <a:p>
            <a:pPr defTabSz="914380">
              <a:defRPr/>
            </a:pPr>
            <a:r>
              <a:rPr lang="fr-FR" sz="1200" b="1" dirty="0">
                <a:solidFill>
                  <a:schemeClr val="bg1"/>
                </a:solidFill>
              </a:rPr>
              <a:t>PLÉNIÈRE</a:t>
            </a:r>
          </a:p>
        </p:txBody>
      </p:sp>
      <p:sp>
        <p:nvSpPr>
          <p:cNvPr id="69" name="CuadroTexto 68">
            <a:extLst>
              <a:ext uri="{FF2B5EF4-FFF2-40B4-BE49-F238E27FC236}">
                <a16:creationId xmlns:a16="http://schemas.microsoft.com/office/drawing/2014/main" id="{E0591C71-EE1D-C676-C6B5-370FC119D9C8}"/>
              </a:ext>
            </a:extLst>
          </p:cNvPr>
          <p:cNvSpPr txBox="1"/>
          <p:nvPr/>
        </p:nvSpPr>
        <p:spPr>
          <a:xfrm>
            <a:off x="2997274" y="1853340"/>
            <a:ext cx="3359379" cy="553998"/>
          </a:xfrm>
          <a:prstGeom prst="rect">
            <a:avLst/>
          </a:prstGeom>
          <a:noFill/>
        </p:spPr>
        <p:txBody>
          <a:bodyPr wrap="square" rtlCol="0">
            <a:spAutoFit/>
          </a:bodyPr>
          <a:lstStyle/>
          <a:p>
            <a:r>
              <a:rPr lang="fr-FR" sz="1000" dirty="0">
                <a:solidFill>
                  <a:schemeClr val="bg1"/>
                </a:solidFill>
                <a:latin typeface="-apple-system"/>
              </a:rPr>
              <a:t>Les actualités de l'audit interne de l'État et du CICAI (Comité interministériel du contrôle et de l’audit internes) </a:t>
            </a:r>
          </a:p>
          <a:p>
            <a:r>
              <a:rPr lang="fr-FR" sz="1000" dirty="0">
                <a:solidFill>
                  <a:schemeClr val="bg1"/>
                </a:solidFill>
                <a:latin typeface="-apple-system"/>
              </a:rPr>
              <a:t>Intervenant:  Pierre-Mathieu DUHAMEL  (Président du CICAI)</a:t>
            </a:r>
            <a:endParaRPr lang="es-CO" sz="1000" dirty="0">
              <a:solidFill>
                <a:schemeClr val="bg1"/>
              </a:solidFill>
              <a:latin typeface="-apple-system"/>
            </a:endParaRPr>
          </a:p>
        </p:txBody>
      </p:sp>
      <p:grpSp>
        <p:nvGrpSpPr>
          <p:cNvPr id="92" name="Grupo 91">
            <a:extLst>
              <a:ext uri="{FF2B5EF4-FFF2-40B4-BE49-F238E27FC236}">
                <a16:creationId xmlns:a16="http://schemas.microsoft.com/office/drawing/2014/main" id="{F6E92310-48B1-66A9-AEA8-6943EC13970F}"/>
              </a:ext>
            </a:extLst>
          </p:cNvPr>
          <p:cNvGrpSpPr/>
          <p:nvPr/>
        </p:nvGrpSpPr>
        <p:grpSpPr>
          <a:xfrm>
            <a:off x="1702512" y="2808436"/>
            <a:ext cx="4668485" cy="270048"/>
            <a:chOff x="2439124" y="2260822"/>
            <a:chExt cx="5365007" cy="231970"/>
          </a:xfrm>
          <a:solidFill>
            <a:srgbClr val="FEB782"/>
          </a:solidFill>
        </p:grpSpPr>
        <p:sp>
          <p:nvSpPr>
            <p:cNvPr id="93" name="Rectángulo 92">
              <a:extLst>
                <a:ext uri="{FF2B5EF4-FFF2-40B4-BE49-F238E27FC236}">
                  <a16:creationId xmlns:a16="http://schemas.microsoft.com/office/drawing/2014/main" id="{BE71F7AF-94DD-6A54-3A0C-7722DFD385AE}"/>
                </a:ext>
              </a:extLst>
            </p:cNvPr>
            <p:cNvSpPr/>
            <p:nvPr/>
          </p:nvSpPr>
          <p:spPr>
            <a:xfrm>
              <a:off x="2439124" y="2260822"/>
              <a:ext cx="5365007" cy="231970"/>
            </a:xfrm>
            <a:prstGeom prst="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cxnSp>
          <p:nvCxnSpPr>
            <p:cNvPr id="94" name="Conector recto 93">
              <a:extLst>
                <a:ext uri="{FF2B5EF4-FFF2-40B4-BE49-F238E27FC236}">
                  <a16:creationId xmlns:a16="http://schemas.microsoft.com/office/drawing/2014/main" id="{39E38834-7DBA-8566-99E6-8AAA2A59FDF2}"/>
                </a:ext>
              </a:extLst>
            </p:cNvPr>
            <p:cNvCxnSpPr>
              <a:cxnSpLocks/>
            </p:cNvCxnSpPr>
            <p:nvPr/>
          </p:nvCxnSpPr>
          <p:spPr>
            <a:xfrm>
              <a:off x="3888624" y="2299778"/>
              <a:ext cx="2022" cy="177555"/>
            </a:xfrm>
            <a:prstGeom prst="line">
              <a:avLst/>
            </a:prstGeom>
            <a:grpFill/>
            <a:ln>
              <a:noFill/>
            </a:ln>
          </p:spPr>
          <p:style>
            <a:lnRef idx="2">
              <a:schemeClr val="accent6"/>
            </a:lnRef>
            <a:fillRef idx="0">
              <a:schemeClr val="accent6"/>
            </a:fillRef>
            <a:effectRef idx="1">
              <a:schemeClr val="accent6"/>
            </a:effectRef>
            <a:fontRef idx="minor">
              <a:schemeClr val="tx1"/>
            </a:fontRef>
          </p:style>
        </p:cxnSp>
      </p:grpSp>
      <p:sp>
        <p:nvSpPr>
          <p:cNvPr id="74" name="CuadroTexto 73">
            <a:extLst>
              <a:ext uri="{FF2B5EF4-FFF2-40B4-BE49-F238E27FC236}">
                <a16:creationId xmlns:a16="http://schemas.microsoft.com/office/drawing/2014/main" id="{6278288E-C3B8-364C-ACEC-6AF14B769D29}"/>
              </a:ext>
            </a:extLst>
          </p:cNvPr>
          <p:cNvSpPr txBox="1"/>
          <p:nvPr/>
        </p:nvSpPr>
        <p:spPr>
          <a:xfrm>
            <a:off x="1702512" y="2818637"/>
            <a:ext cx="952126" cy="276999"/>
          </a:xfrm>
          <a:prstGeom prst="rect">
            <a:avLst/>
          </a:prstGeom>
          <a:noFill/>
        </p:spPr>
        <p:txBody>
          <a:bodyPr wrap="square" rtlCol="0">
            <a:spAutoFit/>
          </a:bodyPr>
          <a:lstStyle/>
          <a:p>
            <a:r>
              <a:rPr lang="fr-FR" sz="1200" dirty="0">
                <a:solidFill>
                  <a:schemeClr val="bg1"/>
                </a:solidFill>
              </a:rPr>
              <a:t>9h30-10h45</a:t>
            </a:r>
            <a:endParaRPr lang="es-CO" sz="1200" dirty="0">
              <a:solidFill>
                <a:schemeClr val="bg1"/>
              </a:solidFill>
            </a:endParaRPr>
          </a:p>
        </p:txBody>
      </p:sp>
      <p:sp>
        <p:nvSpPr>
          <p:cNvPr id="75" name="CuadroTexto 74">
            <a:extLst>
              <a:ext uri="{FF2B5EF4-FFF2-40B4-BE49-F238E27FC236}">
                <a16:creationId xmlns:a16="http://schemas.microsoft.com/office/drawing/2014/main" id="{4C07FA99-DC7C-FABB-E0B5-7D5E71A4C366}"/>
              </a:ext>
            </a:extLst>
          </p:cNvPr>
          <p:cNvSpPr txBox="1"/>
          <p:nvPr/>
        </p:nvSpPr>
        <p:spPr>
          <a:xfrm>
            <a:off x="2958190" y="2818637"/>
            <a:ext cx="3038425" cy="276999"/>
          </a:xfrm>
          <a:prstGeom prst="rect">
            <a:avLst/>
          </a:prstGeom>
          <a:noFill/>
          <a:ln>
            <a:noFill/>
          </a:ln>
        </p:spPr>
        <p:txBody>
          <a:bodyPr wrap="square" rtlCol="0">
            <a:spAutoFit/>
          </a:bodyPr>
          <a:lstStyle/>
          <a:p>
            <a:pPr defTabSz="914380">
              <a:defRPr/>
            </a:pPr>
            <a:r>
              <a:rPr lang="fr-FR" sz="1200" b="1" dirty="0">
                <a:solidFill>
                  <a:schemeClr val="bg1"/>
                </a:solidFill>
              </a:rPr>
              <a:t>ATELIERS SIMULTANÉS </a:t>
            </a:r>
            <a:endParaRPr lang="es-CO"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6" name="CuadroTexto 85">
            <a:extLst>
              <a:ext uri="{FF2B5EF4-FFF2-40B4-BE49-F238E27FC236}">
                <a16:creationId xmlns:a16="http://schemas.microsoft.com/office/drawing/2014/main" id="{EFAEF48E-FB52-AF16-EB85-B8F10EEF1B4E}"/>
              </a:ext>
            </a:extLst>
          </p:cNvPr>
          <p:cNvSpPr txBox="1"/>
          <p:nvPr/>
        </p:nvSpPr>
        <p:spPr>
          <a:xfrm>
            <a:off x="7983982" y="2823660"/>
            <a:ext cx="1445732" cy="276999"/>
          </a:xfrm>
          <a:prstGeom prst="rect">
            <a:avLst/>
          </a:prstGeom>
          <a:noFill/>
        </p:spPr>
        <p:txBody>
          <a:bodyPr wrap="square" rtlCol="0">
            <a:spAutoFit/>
          </a:bodyPr>
          <a:lstStyle/>
          <a:p>
            <a:pPr defTabSz="914380">
              <a:defRPr/>
            </a:pPr>
            <a:r>
              <a:rPr lang="fr-FR" sz="1200" b="1" dirty="0">
                <a:solidFill>
                  <a:schemeClr val="bg1"/>
                </a:solidFill>
              </a:rPr>
              <a:t>TABLE RONDE </a:t>
            </a:r>
          </a:p>
        </p:txBody>
      </p:sp>
      <p:sp>
        <p:nvSpPr>
          <p:cNvPr id="51" name="CuadroTexto 50">
            <a:extLst>
              <a:ext uri="{FF2B5EF4-FFF2-40B4-BE49-F238E27FC236}">
                <a16:creationId xmlns:a16="http://schemas.microsoft.com/office/drawing/2014/main" id="{28AD26C7-F3B3-7640-9B4C-B133CE0AE71F}"/>
              </a:ext>
            </a:extLst>
          </p:cNvPr>
          <p:cNvSpPr txBox="1"/>
          <p:nvPr/>
        </p:nvSpPr>
        <p:spPr>
          <a:xfrm>
            <a:off x="146421" y="3784877"/>
            <a:ext cx="1519200" cy="358816"/>
          </a:xfrm>
          <a:prstGeom prst="rect">
            <a:avLst/>
          </a:prstGeom>
          <a:noFill/>
        </p:spPr>
        <p:txBody>
          <a:bodyPr wrap="square">
            <a:spAutoFit/>
          </a:bodyPr>
          <a:lstStyle/>
          <a:p>
            <a:pPr lvl="1"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VENDREDI</a:t>
            </a:r>
            <a:r>
              <a:rPr lang="fr-FR"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57" name="CuadroTexto 56">
            <a:extLst>
              <a:ext uri="{FF2B5EF4-FFF2-40B4-BE49-F238E27FC236}">
                <a16:creationId xmlns:a16="http://schemas.microsoft.com/office/drawing/2014/main" id="{AB4CFE0E-B4F7-376A-3A23-95E4A3256DFF}"/>
              </a:ext>
            </a:extLst>
          </p:cNvPr>
          <p:cNvSpPr txBox="1"/>
          <p:nvPr/>
        </p:nvSpPr>
        <p:spPr>
          <a:xfrm>
            <a:off x="1695452" y="3141465"/>
            <a:ext cx="4588438" cy="3016210"/>
          </a:xfrm>
          <a:prstGeom prst="rect">
            <a:avLst/>
          </a:prstGeom>
          <a:noFill/>
        </p:spPr>
        <p:txBody>
          <a:bodyPr wrap="square" rtlCol="0">
            <a:spAutoFit/>
          </a:bodyPr>
          <a:lstStyle/>
          <a:p>
            <a:pPr marL="177800">
              <a:buClr>
                <a:srgbClr val="FEB782"/>
              </a:buClr>
            </a:pPr>
            <a:r>
              <a:rPr lang="fr-FR" sz="1000" b="1" dirty="0">
                <a:latin typeface="Calibri" panose="020F0502020204030204" pitchFamily="34" charset="0"/>
                <a:ea typeface="Calibri" panose="020F0502020204030204" pitchFamily="34" charset="0"/>
                <a:cs typeface="Times New Roman" panose="02020603050405020304" pitchFamily="18" charset="0"/>
              </a:rPr>
              <a:t>Atelier 16 </a:t>
            </a:r>
            <a:r>
              <a:rPr lang="fr-FR" sz="1000" dirty="0">
                <a:latin typeface="Calibri" panose="020F0502020204030204" pitchFamily="34" charset="0"/>
                <a:ea typeface="Calibri" panose="020F0502020204030204" pitchFamily="34" charset="0"/>
                <a:cs typeface="Times New Roman" panose="02020603050405020304" pitchFamily="18" charset="0"/>
              </a:rPr>
              <a:t>:  </a:t>
            </a:r>
            <a:r>
              <a:rPr lang="fr-FR" sz="1000" b="1" dirty="0">
                <a:latin typeface="Calibri" panose="020F0502020204030204" pitchFamily="34" charset="0"/>
                <a:ea typeface="Calibri" panose="020F0502020204030204" pitchFamily="34" charset="0"/>
                <a:cs typeface="Times New Roman" panose="02020603050405020304" pitchFamily="18" charset="0"/>
              </a:rPr>
              <a:t>Répertoire commun des risques (3/3) Retex  : comment utiliser l’outil « répertoire des risques » pour élaborer la cartographie des processus de sa collectivité</a:t>
            </a:r>
          </a:p>
          <a:p>
            <a:pPr marL="177800" lvl="0"/>
            <a:r>
              <a:rPr lang="fr-FR" sz="900" b="1" i="1" dirty="0">
                <a:effectLst/>
                <a:latin typeface="Calibri" panose="020F0502020204030204" pitchFamily="34" charset="0"/>
                <a:ea typeface="Times New Roman" panose="02020603050405020304" pitchFamily="18" charset="0"/>
              </a:rPr>
              <a:t>Animatrices</a:t>
            </a:r>
            <a:r>
              <a:rPr lang="fr-FR" sz="900" dirty="0">
                <a:effectLst/>
                <a:latin typeface="Calibri" panose="020F0502020204030204" pitchFamily="34" charset="0"/>
                <a:ea typeface="Times New Roman" panose="02020603050405020304" pitchFamily="18" charset="0"/>
              </a:rPr>
              <a:t> :</a:t>
            </a:r>
            <a:r>
              <a:rPr lang="fr-FR" sz="900" dirty="0">
                <a:latin typeface="Calibri" panose="020F0502020204030204" pitchFamily="34" charset="0"/>
                <a:ea typeface="Times New Roman" panose="02020603050405020304" pitchFamily="18" charset="0"/>
              </a:rPr>
              <a:t>  </a:t>
            </a:r>
            <a:r>
              <a:rPr lang="fr-FR" sz="900" dirty="0">
                <a:effectLst/>
                <a:latin typeface="Calibri" panose="020F0502020204030204" pitchFamily="34" charset="0"/>
                <a:ea typeface="Times New Roman" panose="02020603050405020304" pitchFamily="18" charset="0"/>
              </a:rPr>
              <a:t>Estelle CL</a:t>
            </a:r>
            <a:r>
              <a:rPr lang="fr-FR" sz="900" dirty="0">
                <a:latin typeface="Calibri" panose="020F0502020204030204" pitchFamily="34" charset="0"/>
              </a:rPr>
              <a:t>ABAUX </a:t>
            </a:r>
            <a:r>
              <a:rPr lang="fr-FR" sz="900" dirty="0">
                <a:effectLst/>
                <a:latin typeface="Calibri" panose="020F0502020204030204" pitchFamily="34" charset="0"/>
                <a:ea typeface="Times New Roman" panose="02020603050405020304" pitchFamily="18" charset="0"/>
              </a:rPr>
              <a:t>(Département du Nord, Chargée de mission pilotage  stratégie et processus), Nathalie SADEYEN (Région Réunion - Responsable cellule conformité) </a:t>
            </a:r>
          </a:p>
          <a:p>
            <a:pPr marL="177800" lvl="0"/>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177800">
              <a:buClr>
                <a:srgbClr val="FEB782"/>
              </a:buClr>
            </a:pPr>
            <a:r>
              <a:rPr lang="fr-FR" sz="1000" b="1" dirty="0">
                <a:latin typeface="Calibri" panose="020F0502020204030204" pitchFamily="34" charset="0"/>
                <a:ea typeface="Calibri" panose="020F0502020204030204" pitchFamily="34" charset="0"/>
                <a:cs typeface="Times New Roman" panose="02020603050405020304" pitchFamily="18" charset="0"/>
              </a:rPr>
              <a:t>Atelier 17 :  La maîtrise des risques dans les marchés publics : retour d’expérience via le prisme des fonds européens </a:t>
            </a:r>
          </a:p>
          <a:p>
            <a:pPr marL="177800">
              <a:buClr>
                <a:srgbClr val="FEB782"/>
              </a:buClr>
            </a:pPr>
            <a:r>
              <a:rPr lang="fr-FR" sz="900" b="1" i="1" dirty="0">
                <a:latin typeface="Calibri" panose="020F0502020204030204" pitchFamily="34" charset="0"/>
                <a:ea typeface="Calibri" panose="020F0502020204030204" pitchFamily="34" charset="0"/>
                <a:cs typeface="Times New Roman" panose="02020603050405020304" pitchFamily="18" charset="0"/>
              </a:rPr>
              <a:t>Animateurs</a:t>
            </a:r>
            <a:r>
              <a:rPr lang="fr-FR" sz="900" dirty="0">
                <a:latin typeface="Calibri" panose="020F0502020204030204" pitchFamily="34" charset="0"/>
                <a:ea typeface="Calibri" panose="020F0502020204030204" pitchFamily="34" charset="0"/>
                <a:cs typeface="Times New Roman" panose="02020603050405020304" pitchFamily="18" charset="0"/>
              </a:rPr>
              <a:t> :	</a:t>
            </a:r>
            <a:r>
              <a:rPr lang="fr-FR" sz="900" dirty="0">
                <a:effectLst/>
                <a:latin typeface="Calibri" panose="020F0502020204030204" pitchFamily="34" charset="0"/>
                <a:ea typeface="Times New Roman" panose="02020603050405020304" pitchFamily="18" charset="0"/>
              </a:rPr>
              <a:t>Carine OLIVIER (</a:t>
            </a:r>
            <a:r>
              <a:rPr lang="fr-FR" sz="900" dirty="0">
                <a:latin typeface="Calibri" panose="020F0502020204030204" pitchFamily="34" charset="0"/>
                <a:ea typeface="Times New Roman" panose="02020603050405020304" pitchFamily="18" charset="0"/>
              </a:rPr>
              <a:t>R</a:t>
            </a:r>
            <a:r>
              <a:rPr lang="fr-FR" sz="900" dirty="0">
                <a:effectLst/>
                <a:latin typeface="Calibri" panose="020F0502020204030204" pitchFamily="34" charset="0"/>
                <a:ea typeface="Times New Roman" panose="02020603050405020304" pitchFamily="18" charset="0"/>
              </a:rPr>
              <a:t>égion Hauts-de-France, Responsable du service Audit des Fonds Européens)  Ludovic DUBOIS (Région Pays de la Loire, Chef de projet Appui commande publique), Dominique BORDIER (Région Occitanie, Responsable du service Audits), Christophe RICHARD (Région Bretagne, Chef de service audit des fonds européens)</a:t>
            </a:r>
          </a:p>
          <a:p>
            <a:pPr marL="177800">
              <a:buClr>
                <a:srgbClr val="FEB782"/>
              </a:buClr>
            </a:pP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177800">
              <a:buClr>
                <a:srgbClr val="FEB782"/>
              </a:buClr>
            </a:pPr>
            <a:r>
              <a:rPr lang="fr-FR" sz="1000" b="1" dirty="0">
                <a:latin typeface="Calibri" panose="020F0502020204030204" pitchFamily="34" charset="0"/>
                <a:ea typeface="Calibri" panose="020F0502020204030204" pitchFamily="34" charset="0"/>
                <a:cs typeface="Times New Roman" panose="02020603050405020304" pitchFamily="18" charset="0"/>
              </a:rPr>
              <a:t>Atelier 18 : Le référentiel de l'INTOSAI (O</a:t>
            </a:r>
            <a:r>
              <a:rPr lang="fr-FR" sz="1000" b="1" dirty="0">
                <a:latin typeface="Calibri" panose="020F0502020204030204" pitchFamily="34" charset="0"/>
                <a:cs typeface="Times New Roman" panose="02020603050405020304" pitchFamily="18" charset="0"/>
              </a:rPr>
              <a:t>rganisation Internationale des Institutions Supérieures de Contrôle des Finances Publiques) </a:t>
            </a:r>
            <a:r>
              <a:rPr lang="fr-FR" sz="1000" b="1" dirty="0">
                <a:latin typeface="Calibri" panose="020F0502020204030204" pitchFamily="34" charset="0"/>
                <a:ea typeface="Calibri" panose="020F0502020204030204" pitchFamily="34" charset="0"/>
                <a:cs typeface="Times New Roman" panose="02020603050405020304" pitchFamily="18" charset="0"/>
              </a:rPr>
              <a:t>et l'IIA – Traduction du modèle des 3 lignes de maîtrise</a:t>
            </a:r>
          </a:p>
          <a:p>
            <a:pPr marL="177800">
              <a:buClr>
                <a:schemeClr val="bg1"/>
              </a:buClr>
            </a:pPr>
            <a:r>
              <a:rPr lang="fr-FR" sz="900" b="1" i="1" dirty="0">
                <a:latin typeface="Calibri" panose="020F0502020204030204" pitchFamily="34" charset="0"/>
                <a:ea typeface="Calibri" panose="020F0502020204030204" pitchFamily="34" charset="0"/>
                <a:cs typeface="Times New Roman" panose="02020603050405020304" pitchFamily="18" charset="0"/>
              </a:rPr>
              <a:t>Animateurs</a:t>
            </a:r>
            <a:r>
              <a:rPr lang="fr-FR" sz="900" dirty="0">
                <a:latin typeface="Calibri" panose="020F0502020204030204" pitchFamily="34" charset="0"/>
                <a:ea typeface="Calibri" panose="020F0502020204030204" pitchFamily="34" charset="0"/>
                <a:cs typeface="Times New Roman" panose="02020603050405020304" pitchFamily="18" charset="0"/>
              </a:rPr>
              <a:t> :   </a:t>
            </a:r>
            <a:r>
              <a:rPr lang="fr-FR" sz="900" dirty="0">
                <a:latin typeface="Calibri" panose="020F0502020204030204" pitchFamily="34" charset="0"/>
                <a:cs typeface="Times New Roman" panose="02020603050405020304" pitchFamily="18" charset="0"/>
              </a:rPr>
              <a:t>Brahim EL WAHDANI (Région Hauts-de-France, Chef de service audit des fonds régionaux et des risques), </a:t>
            </a:r>
            <a:r>
              <a:rPr lang="fr-FR" sz="900" dirty="0">
                <a:latin typeface="Calibri" panose="020F0502020204030204" pitchFamily="34" charset="0"/>
                <a:ea typeface="Calibri" panose="020F0502020204030204" pitchFamily="34" charset="0"/>
                <a:cs typeface="Times New Roman" panose="02020603050405020304" pitchFamily="18" charset="0"/>
              </a:rPr>
              <a:t>Mathilde PEYRAT (Région Hauts-de-France, Auditeur au sein du SAF2R), Jalal LAHOUAICHRI (Région Hauts-de-France, Auditeur au sein du SAF2R)</a:t>
            </a:r>
          </a:p>
        </p:txBody>
      </p:sp>
      <p:sp>
        <p:nvSpPr>
          <p:cNvPr id="60" name="CuadroTexto 59">
            <a:extLst>
              <a:ext uri="{FF2B5EF4-FFF2-40B4-BE49-F238E27FC236}">
                <a16:creationId xmlns:a16="http://schemas.microsoft.com/office/drawing/2014/main" id="{60119ACF-87A6-4315-41AF-FA56AE7FCA81}"/>
              </a:ext>
            </a:extLst>
          </p:cNvPr>
          <p:cNvSpPr txBox="1"/>
          <p:nvPr/>
        </p:nvSpPr>
        <p:spPr>
          <a:xfrm>
            <a:off x="6645011" y="5661125"/>
            <a:ext cx="1277841" cy="276999"/>
          </a:xfrm>
          <a:prstGeom prst="rect">
            <a:avLst/>
          </a:prstGeom>
          <a:noFill/>
        </p:spPr>
        <p:txBody>
          <a:bodyPr wrap="square" rtlCol="0">
            <a:spAutoFit/>
          </a:bodyPr>
          <a:lstStyle/>
          <a:p>
            <a:pPr indent="88900"/>
            <a:r>
              <a:rPr lang="es-CO" sz="1200" dirty="0"/>
              <a:t>10h45- 11h</a:t>
            </a:r>
          </a:p>
        </p:txBody>
      </p:sp>
      <p:sp>
        <p:nvSpPr>
          <p:cNvPr id="61" name="CuadroTexto 60">
            <a:extLst>
              <a:ext uri="{FF2B5EF4-FFF2-40B4-BE49-F238E27FC236}">
                <a16:creationId xmlns:a16="http://schemas.microsoft.com/office/drawing/2014/main" id="{1E981022-E3C3-C1B8-9743-1B13A58B7773}"/>
              </a:ext>
            </a:extLst>
          </p:cNvPr>
          <p:cNvSpPr txBox="1"/>
          <p:nvPr/>
        </p:nvSpPr>
        <p:spPr>
          <a:xfrm>
            <a:off x="7656722" y="5661125"/>
            <a:ext cx="3445943" cy="276999"/>
          </a:xfrm>
          <a:prstGeom prst="rect">
            <a:avLst/>
          </a:prstGeom>
          <a:noFill/>
        </p:spPr>
        <p:txBody>
          <a:bodyPr wrap="square" rtlCol="0">
            <a:spAutoFit/>
          </a:bodyPr>
          <a:lstStyle/>
          <a:p>
            <a:pPr indent="88900" defTabSz="914380">
              <a:defRPr/>
            </a:pPr>
            <a:r>
              <a:rPr lang="fr-FR" sz="1200" dirty="0"/>
              <a:t>PAUSE-CAFÉ </a:t>
            </a:r>
            <a:endParaRPr lang="es-CO" sz="1200" dirty="0"/>
          </a:p>
        </p:txBody>
      </p:sp>
      <p:cxnSp>
        <p:nvCxnSpPr>
          <p:cNvPr id="67" name="Conector recto 66">
            <a:extLst>
              <a:ext uri="{FF2B5EF4-FFF2-40B4-BE49-F238E27FC236}">
                <a16:creationId xmlns:a16="http://schemas.microsoft.com/office/drawing/2014/main" id="{BE99EC56-96B1-7BED-C110-2F5D4C6D7B8A}"/>
              </a:ext>
            </a:extLst>
          </p:cNvPr>
          <p:cNvCxnSpPr>
            <a:cxnSpLocks/>
          </p:cNvCxnSpPr>
          <p:nvPr/>
        </p:nvCxnSpPr>
        <p:spPr>
          <a:xfrm flipH="1">
            <a:off x="7857507" y="2576359"/>
            <a:ext cx="1201" cy="284790"/>
          </a:xfrm>
          <a:prstGeom prst="line">
            <a:avLst/>
          </a:prstGeom>
          <a:noFill/>
          <a:ln>
            <a:solidFill>
              <a:schemeClr val="bg1"/>
            </a:solidFill>
          </a:ln>
        </p:spPr>
        <p:style>
          <a:lnRef idx="2">
            <a:schemeClr val="accent6"/>
          </a:lnRef>
          <a:fillRef idx="0">
            <a:schemeClr val="accent6"/>
          </a:fillRef>
          <a:effectRef idx="1">
            <a:schemeClr val="accent6"/>
          </a:effectRef>
          <a:fontRef idx="minor">
            <a:schemeClr val="tx1"/>
          </a:fontRef>
        </p:style>
      </p:cxnSp>
      <p:sp>
        <p:nvSpPr>
          <p:cNvPr id="25" name="Rectángulo 92">
            <a:extLst>
              <a:ext uri="{FF2B5EF4-FFF2-40B4-BE49-F238E27FC236}">
                <a16:creationId xmlns:a16="http://schemas.microsoft.com/office/drawing/2014/main" id="{C4B14B94-3DCD-8836-E717-48DC6E39FD93}"/>
              </a:ext>
            </a:extLst>
          </p:cNvPr>
          <p:cNvSpPr/>
          <p:nvPr/>
        </p:nvSpPr>
        <p:spPr>
          <a:xfrm>
            <a:off x="6674549" y="1447799"/>
            <a:ext cx="4742447" cy="4065904"/>
          </a:xfrm>
          <a:prstGeom prst="rect">
            <a:avLst/>
          </a:prstGeom>
          <a:noFill/>
          <a:ln w="28575">
            <a:solidFill>
              <a:srgbClr val="FEB78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31" name="CuadroTexto 56">
            <a:extLst>
              <a:ext uri="{FF2B5EF4-FFF2-40B4-BE49-F238E27FC236}">
                <a16:creationId xmlns:a16="http://schemas.microsoft.com/office/drawing/2014/main" id="{2B8FACAC-D4C4-2669-274F-29D7704D8E93}"/>
              </a:ext>
            </a:extLst>
          </p:cNvPr>
          <p:cNvSpPr txBox="1"/>
          <p:nvPr/>
        </p:nvSpPr>
        <p:spPr>
          <a:xfrm>
            <a:off x="6793651" y="1546051"/>
            <a:ext cx="4385325" cy="3739485"/>
          </a:xfrm>
          <a:prstGeom prst="rect">
            <a:avLst/>
          </a:prstGeom>
          <a:noFill/>
        </p:spPr>
        <p:txBody>
          <a:bodyPr wrap="square" rtlCol="0">
            <a:spAutoFit/>
          </a:bodyPr>
          <a:lstStyle/>
          <a:p>
            <a:pPr marL="177800">
              <a:buClr>
                <a:srgbClr val="FEB782"/>
              </a:buClr>
            </a:pPr>
            <a:r>
              <a:rPr lang="fr-FR" sz="1000" b="1" dirty="0">
                <a:latin typeface="Calibri" panose="020F0502020204030204" pitchFamily="34" charset="0"/>
                <a:ea typeface="Calibri" panose="020F0502020204030204" pitchFamily="34" charset="0"/>
                <a:cs typeface="Times New Roman" panose="02020603050405020304" pitchFamily="18" charset="0"/>
              </a:rPr>
              <a:t>Atelier 19 : </a:t>
            </a:r>
            <a:r>
              <a:rPr lang="fr-FR" sz="1000" b="1" dirty="0">
                <a:latin typeface="Calibri" panose="020F0502020204030204" pitchFamily="34" charset="0"/>
                <a:cs typeface="Times New Roman" panose="02020603050405020304" pitchFamily="18" charset="0"/>
              </a:rPr>
              <a:t>Les apports de la modélisation des processus dans une démarche de renforcement du contrôle interne</a:t>
            </a:r>
          </a:p>
          <a:p>
            <a:pPr marL="177800">
              <a:buClr>
                <a:schemeClr val="bg1"/>
              </a:buClr>
            </a:pPr>
            <a:r>
              <a:rPr lang="fr-FR" sz="900" b="1" i="1" dirty="0">
                <a:latin typeface="Calibri" panose="020F0502020204030204" pitchFamily="34" charset="0"/>
                <a:ea typeface="Calibri" panose="020F0502020204030204" pitchFamily="34" charset="0"/>
                <a:cs typeface="Times New Roman" panose="02020603050405020304" pitchFamily="18" charset="0"/>
              </a:rPr>
              <a:t>Animateurs</a:t>
            </a:r>
            <a:r>
              <a:rPr lang="fr-FR" sz="900" dirty="0">
                <a:latin typeface="Calibri" panose="020F0502020204030204" pitchFamily="34" charset="0"/>
                <a:ea typeface="Calibri" panose="020F0502020204030204" pitchFamily="34" charset="0"/>
                <a:cs typeface="Times New Roman" panose="02020603050405020304" pitchFamily="18" charset="0"/>
              </a:rPr>
              <a:t> : </a:t>
            </a:r>
            <a:r>
              <a:rPr lang="fr-FR" sz="900" dirty="0">
                <a:latin typeface="Calibri" panose="020F0502020204030204" pitchFamily="34" charset="0"/>
                <a:cs typeface="Calibri" panose="020F0502020204030204" pitchFamily="34" charset="0"/>
              </a:rPr>
              <a:t>Marie-France NANSOT (Métropole Grand Lyon, </a:t>
            </a:r>
            <a:r>
              <a:rPr lang="fr-FR" sz="900" dirty="0">
                <a:effectLst/>
                <a:latin typeface="Calibri" panose="020F0502020204030204" pitchFamily="34" charset="0"/>
                <a:ea typeface="Calibri" panose="020F0502020204030204" pitchFamily="34" charset="0"/>
              </a:rPr>
              <a:t>Auditrice/Cheffe de projet modélisation des processus), </a:t>
            </a:r>
            <a:r>
              <a:rPr lang="fr-FR" sz="900" dirty="0">
                <a:latin typeface="Calibri" panose="020F0502020204030204" pitchFamily="34" charset="0"/>
                <a:ea typeface="Calibri" panose="020F0502020204030204" pitchFamily="34" charset="0"/>
                <a:cs typeface="Calibri" panose="020F0502020204030204" pitchFamily="34" charset="0"/>
              </a:rPr>
              <a:t> Sylvie LUCAS-COMTE (Département de la Savoie, </a:t>
            </a:r>
            <a:r>
              <a:rPr lang="fr-FR" sz="900" dirty="0">
                <a:latin typeface="Calibri" panose="020F0502020204030204" pitchFamily="34" charset="0"/>
                <a:cs typeface="Calibri" panose="020F0502020204030204" pitchFamily="34" charset="0"/>
              </a:rPr>
              <a:t>Coordinatrice  processus et analyse des risques) , Raphael SZARY (Région Ile-de-France, Inspecteur Général)</a:t>
            </a:r>
          </a:p>
          <a:p>
            <a:pPr marL="177800">
              <a:buClr>
                <a:schemeClr val="bg1"/>
              </a:buClr>
              <a:tabLst>
                <a:tab pos="180975" algn="l"/>
              </a:tabLst>
            </a:pPr>
            <a:endParaRPr lang="fr-FR" sz="1100" dirty="0">
              <a:latin typeface="Calibri" panose="020F0502020204030204" pitchFamily="34" charset="0"/>
              <a:cs typeface="Calibri" panose="020F0502020204030204" pitchFamily="34" charset="0"/>
            </a:endParaRPr>
          </a:p>
          <a:p>
            <a:pPr marL="177800">
              <a:buClr>
                <a:srgbClr val="FEB782"/>
              </a:buClr>
            </a:pPr>
            <a:r>
              <a:rPr lang="fr-FR" sz="1000" b="1" dirty="0">
                <a:latin typeface="Calibri" panose="020F0502020204030204" pitchFamily="34" charset="0"/>
                <a:ea typeface="Calibri" panose="020F0502020204030204" pitchFamily="34" charset="0"/>
                <a:cs typeface="Times New Roman" panose="02020603050405020304" pitchFamily="18" charset="0"/>
              </a:rPr>
              <a:t>Atelier 20 : </a:t>
            </a:r>
            <a:r>
              <a:rPr lang="fr-FR" sz="1000" b="1" dirty="0">
                <a:latin typeface="Calibri" panose="020F0502020204030204" pitchFamily="34" charset="0"/>
                <a:cs typeface="Times New Roman" panose="02020603050405020304" pitchFamily="18" charset="0"/>
              </a:rPr>
              <a:t>L’enquête interne consécutive au signalement d'un fait portant atteinte à la déontologie : une enquête administrative comme les autres ?</a:t>
            </a:r>
          </a:p>
          <a:p>
            <a:pPr marL="177800">
              <a:buClr>
                <a:schemeClr val="bg1"/>
              </a:buClr>
            </a:pPr>
            <a:r>
              <a:rPr lang="fr-FR" sz="900" b="1" i="1" dirty="0">
                <a:latin typeface="Calibri" panose="020F0502020204030204" pitchFamily="34" charset="0"/>
                <a:cs typeface="Times New Roman" panose="02020603050405020304" pitchFamily="18" charset="0"/>
              </a:rPr>
              <a:t>Animateurs</a:t>
            </a:r>
            <a:r>
              <a:rPr lang="fr-FR" sz="900" dirty="0">
                <a:latin typeface="Calibri" panose="020F0502020204030204" pitchFamily="34" charset="0"/>
                <a:cs typeface="Times New Roman" panose="02020603050405020304" pitchFamily="18" charset="0"/>
              </a:rPr>
              <a:t> : </a:t>
            </a:r>
            <a:r>
              <a:rPr lang="fr-FR" sz="900" dirty="0">
                <a:effectLst/>
                <a:latin typeface="Calibri" panose="020F0502020204030204" pitchFamily="34" charset="0"/>
                <a:ea typeface="Times New Roman" panose="02020603050405020304" pitchFamily="18" charset="0"/>
              </a:rPr>
              <a:t>Robert LIMMOIS (CNFPT, </a:t>
            </a:r>
            <a:r>
              <a:rPr lang="fr-FR" sz="900" dirty="0">
                <a:latin typeface="Calibri" panose="020F0502020204030204" pitchFamily="34" charset="0"/>
                <a:ea typeface="Times New Roman" panose="02020603050405020304" pitchFamily="18" charset="0"/>
              </a:rPr>
              <a:t>DGA, </a:t>
            </a:r>
            <a:r>
              <a:rPr lang="fr-FR" sz="900" dirty="0">
                <a:effectLst/>
                <a:latin typeface="Calibri" panose="020F0502020204030204" pitchFamily="34" charset="0"/>
                <a:ea typeface="Times New Roman" panose="02020603050405020304" pitchFamily="18" charset="0"/>
              </a:rPr>
              <a:t>Chef de l’Inspection générale), Marie-Pierre COQUEL</a:t>
            </a:r>
            <a:r>
              <a:rPr lang="fr-FR" sz="900" dirty="0">
                <a:latin typeface="Calibri" panose="020F0502020204030204" pitchFamily="34" charset="0"/>
                <a:ea typeface="Times New Roman" panose="02020603050405020304" pitchFamily="18" charset="0"/>
              </a:rPr>
              <a:t> (magistrate en service détaché  à l’</a:t>
            </a:r>
            <a:r>
              <a:rPr lang="fr-FR" sz="900" dirty="0">
                <a:effectLst/>
                <a:latin typeface="Calibri" panose="020F0502020204030204" pitchFamily="34" charset="0"/>
                <a:ea typeface="Times New Roman" panose="02020603050405020304" pitchFamily="18" charset="0"/>
              </a:rPr>
              <a:t>Inspection générale de la Ville de Paris), </a:t>
            </a:r>
            <a:r>
              <a:rPr lang="fr-FR" sz="900" dirty="0">
                <a:latin typeface="Calibri" panose="020F0502020204030204" pitchFamily="34" charset="0"/>
                <a:ea typeface="Times New Roman" panose="02020603050405020304" pitchFamily="18" charset="0"/>
              </a:rPr>
              <a:t> </a:t>
            </a:r>
            <a:r>
              <a:rPr lang="fr-FR" sz="900" dirty="0">
                <a:effectLst/>
                <a:latin typeface="Calibri" panose="020F0502020204030204" pitchFamily="34" charset="0"/>
                <a:ea typeface="Times New Roman" panose="02020603050405020304" pitchFamily="18" charset="0"/>
              </a:rPr>
              <a:t>Laurence FABRE (Transparency International France)</a:t>
            </a:r>
          </a:p>
          <a:p>
            <a:pPr marL="177800">
              <a:buClr>
                <a:schemeClr val="bg1"/>
              </a:buClr>
            </a:pPr>
            <a:endParaRPr lang="fr-FR" sz="1000" dirty="0">
              <a:effectLst/>
              <a:latin typeface="Calibri" panose="020F0502020204030204" pitchFamily="34" charset="0"/>
              <a:ea typeface="Times New Roman" panose="02020603050405020304" pitchFamily="18" charset="0"/>
            </a:endParaRPr>
          </a:p>
          <a:p>
            <a:pPr marL="177800">
              <a:buClr>
                <a:srgbClr val="FEB782"/>
              </a:buClr>
            </a:pPr>
            <a:r>
              <a:rPr lang="fr-FR" sz="1000" b="1" dirty="0">
                <a:latin typeface="Calibri" panose="020F0502020204030204" pitchFamily="34" charset="0"/>
                <a:ea typeface="Calibri" panose="020F0502020204030204" pitchFamily="34" charset="0"/>
                <a:cs typeface="Times New Roman" panose="02020603050405020304" pitchFamily="18" charset="0"/>
              </a:rPr>
              <a:t>Atelier 21 </a:t>
            </a:r>
            <a:r>
              <a:rPr lang="fr-FR" sz="1000" dirty="0">
                <a:latin typeface="Calibri" panose="020F0502020204030204" pitchFamily="34" charset="0"/>
                <a:ea typeface="Calibri" panose="020F0502020204030204" pitchFamily="34" charset="0"/>
                <a:cs typeface="Times New Roman" panose="02020603050405020304" pitchFamily="18" charset="0"/>
              </a:rPr>
              <a:t>: </a:t>
            </a:r>
            <a:r>
              <a:rPr lang="fr-FR" sz="1000" b="1" dirty="0">
                <a:latin typeface="Calibri" panose="020F0502020204030204" pitchFamily="34" charset="0"/>
                <a:ea typeface="Calibri" panose="020F0502020204030204" pitchFamily="34" charset="0"/>
                <a:cs typeface="Times New Roman" panose="02020603050405020304" pitchFamily="18" charset="0"/>
              </a:rPr>
              <a:t>Le suivi des recommandations émises par les auditeurs internes et externes</a:t>
            </a:r>
          </a:p>
          <a:p>
            <a:pPr marL="177800">
              <a:buClr>
                <a:schemeClr val="bg1"/>
              </a:buClr>
            </a:pPr>
            <a:r>
              <a:rPr lang="fr-FR" sz="900" b="1" i="1" dirty="0">
                <a:latin typeface="Calibri" panose="020F0502020204030204" pitchFamily="34" charset="0"/>
                <a:ea typeface="Calibri" panose="020F0502020204030204" pitchFamily="34" charset="0"/>
                <a:cs typeface="Times New Roman" panose="02020603050405020304" pitchFamily="18" charset="0"/>
              </a:rPr>
              <a:t>Animatrices</a:t>
            </a:r>
            <a:r>
              <a:rPr lang="fr-FR" sz="900" b="1" dirty="0">
                <a:latin typeface="Calibri" panose="020F0502020204030204" pitchFamily="34" charset="0"/>
                <a:ea typeface="Calibri" panose="020F0502020204030204" pitchFamily="34" charset="0"/>
                <a:cs typeface="Times New Roman" panose="02020603050405020304" pitchFamily="18" charset="0"/>
              </a:rPr>
              <a:t> </a:t>
            </a:r>
            <a:r>
              <a:rPr lang="fr-FR" sz="900" dirty="0">
                <a:latin typeface="Calibri" panose="020F0502020204030204" pitchFamily="34" charset="0"/>
                <a:ea typeface="Calibri" panose="020F0502020204030204" pitchFamily="34" charset="0"/>
                <a:cs typeface="Times New Roman" panose="02020603050405020304" pitchFamily="18" charset="0"/>
              </a:rPr>
              <a:t>: </a:t>
            </a:r>
            <a:r>
              <a:rPr lang="fr-FR" sz="900" dirty="0">
                <a:effectLst/>
                <a:latin typeface="Calibri" panose="020F0502020204030204" pitchFamily="34" charset="0"/>
                <a:ea typeface="Times New Roman" panose="02020603050405020304" pitchFamily="18" charset="0"/>
                <a:cs typeface="Symbol" panose="05050102010706020507" pitchFamily="18" charset="2"/>
              </a:rPr>
              <a:t> Valérie DE FILIPPIS (</a:t>
            </a:r>
            <a:r>
              <a:rPr lang="fr-FR" sz="900" dirty="0">
                <a:latin typeface="Calibri" panose="020F0502020204030204" pitchFamily="34" charset="0"/>
                <a:ea typeface="Calibri" panose="020F0502020204030204" pitchFamily="34" charset="0"/>
                <a:cs typeface="Times New Roman" panose="02020603050405020304" pitchFamily="18" charset="0"/>
              </a:rPr>
              <a:t>Département </a:t>
            </a:r>
            <a:r>
              <a:rPr lang="fr-FR" sz="900" dirty="0">
                <a:latin typeface="Calibri" panose="020F0502020204030204" pitchFamily="34" charset="0"/>
                <a:cs typeface="Times New Roman" panose="02020603050405020304" pitchFamily="18" charset="0"/>
              </a:rPr>
              <a:t>de l’Isère,  </a:t>
            </a:r>
            <a:r>
              <a:rPr lang="fr-FR" sz="900" dirty="0">
                <a:effectLst/>
                <a:latin typeface="Calibri" panose="020F0502020204030204" pitchFamily="34" charset="0"/>
                <a:ea typeface="Times New Roman" panose="02020603050405020304" pitchFamily="18" charset="0"/>
                <a:cs typeface="Symbol" panose="05050102010706020507" pitchFamily="18" charset="2"/>
              </a:rPr>
              <a:t>Auditrice Interne  et Superviseur des recommandations),</a:t>
            </a:r>
            <a:r>
              <a:rPr lang="fr-FR" sz="900" dirty="0">
                <a:latin typeface="Calibri" panose="020F0502020204030204" pitchFamily="34" charset="0"/>
                <a:cs typeface="Times New Roman" panose="02020603050405020304" pitchFamily="18" charset="0"/>
              </a:rPr>
              <a:t> Marie-Laure FERNANDEZ –VEGA (France </a:t>
            </a:r>
            <a:r>
              <a:rPr lang="fr-FR" sz="900" dirty="0" err="1">
                <a:latin typeface="Calibri" panose="020F0502020204030204" pitchFamily="34" charset="0"/>
                <a:cs typeface="Times New Roman" panose="02020603050405020304" pitchFamily="18" charset="0"/>
              </a:rPr>
              <a:t>AgriMer</a:t>
            </a:r>
            <a:r>
              <a:rPr lang="fr-FR" sz="900" dirty="0">
                <a:latin typeface="Calibri" panose="020F0502020204030204" pitchFamily="34" charset="0"/>
                <a:cs typeface="Times New Roman" panose="02020603050405020304" pitchFamily="18" charset="0"/>
              </a:rPr>
              <a:t>, Auditeur interne), </a:t>
            </a:r>
            <a:r>
              <a:rPr lang="fr-FR" sz="900" dirty="0">
                <a:effectLst/>
                <a:ea typeface="Calibri" panose="020F0502020204030204" pitchFamily="34" charset="0"/>
              </a:rPr>
              <a:t>Lucile RIVERA </a:t>
            </a:r>
            <a:r>
              <a:rPr lang="fr-FR" sz="900" dirty="0">
                <a:effectLst/>
                <a:ea typeface="Times New Roman" panose="02020603050405020304" pitchFamily="18" charset="0"/>
              </a:rPr>
              <a:t>(</a:t>
            </a:r>
            <a:r>
              <a:rPr lang="fr-FR" sz="900" dirty="0">
                <a:latin typeface="Calibri" panose="020F0502020204030204" pitchFamily="34" charset="0"/>
                <a:ea typeface="Calibri" panose="020F0502020204030204" pitchFamily="34" charset="0"/>
                <a:cs typeface="Calibri" panose="020F0502020204030204" pitchFamily="34" charset="0"/>
              </a:rPr>
              <a:t>Département de la Seine Saint Denis,</a:t>
            </a:r>
            <a:r>
              <a:rPr lang="fr-FR" sz="900" dirty="0">
                <a:effectLst/>
                <a:ea typeface="Calibri" panose="020F0502020204030204" pitchFamily="34" charset="0"/>
              </a:rPr>
              <a:t> Directrice adjointe Inspection Générale) </a:t>
            </a:r>
          </a:p>
          <a:p>
            <a:pPr marL="177800">
              <a:buClr>
                <a:schemeClr val="bg1"/>
              </a:buClr>
            </a:pPr>
            <a:endParaRPr lang="fr-FR" sz="1000" dirty="0">
              <a:effectLst/>
              <a:ea typeface="Calibri" panose="020F0502020204030204" pitchFamily="34" charset="0"/>
            </a:endParaRPr>
          </a:p>
          <a:p>
            <a:pPr marL="177800">
              <a:buClr>
                <a:srgbClr val="FEB782"/>
              </a:buClr>
            </a:pPr>
            <a:r>
              <a:rPr lang="fr-FR" sz="1000" b="1" dirty="0">
                <a:latin typeface="Calibri" panose="020F0502020204030204" pitchFamily="34" charset="0"/>
                <a:ea typeface="Calibri" panose="020F0502020204030204" pitchFamily="34" charset="0"/>
                <a:cs typeface="Times New Roman" panose="02020603050405020304" pitchFamily="18" charset="0"/>
              </a:rPr>
              <a:t>Atelier 22 :  </a:t>
            </a:r>
            <a:r>
              <a:rPr lang="fr-FR" sz="1000" b="1" dirty="0">
                <a:latin typeface="Calibri" panose="020F0502020204030204" pitchFamily="34" charset="0"/>
                <a:cs typeface="Times New Roman" panose="02020603050405020304" pitchFamily="18" charset="0"/>
              </a:rPr>
              <a:t>L’accès aux données et au datamining : appui à la troisième ligne de maîtrise</a:t>
            </a:r>
          </a:p>
          <a:p>
            <a:pPr marL="177800">
              <a:buClr>
                <a:schemeClr val="bg1"/>
              </a:buClr>
            </a:pPr>
            <a:r>
              <a:rPr lang="fr-FR" sz="900" b="1" i="1" dirty="0">
                <a:latin typeface="Calibri" panose="020F0502020204030204" pitchFamily="34" charset="0"/>
                <a:ea typeface="Calibri" panose="020F0502020204030204" pitchFamily="34" charset="0"/>
                <a:cs typeface="Times New Roman" panose="02020603050405020304" pitchFamily="18" charset="0"/>
              </a:rPr>
              <a:t>Animateurs</a:t>
            </a:r>
            <a:r>
              <a:rPr lang="fr-FR" sz="900" dirty="0">
                <a:latin typeface="Calibri" panose="020F0502020204030204" pitchFamily="34" charset="0"/>
                <a:ea typeface="Calibri" panose="020F0502020204030204" pitchFamily="34" charset="0"/>
                <a:cs typeface="Times New Roman" panose="02020603050405020304" pitchFamily="18" charset="0"/>
              </a:rPr>
              <a:t> :  Hedi TAMOUZA (</a:t>
            </a:r>
            <a:r>
              <a:rPr lang="fr-FR" sz="900" dirty="0">
                <a:latin typeface="Calibri" panose="020F0502020204030204" pitchFamily="34" charset="0"/>
                <a:ea typeface="Calibri" panose="020F0502020204030204" pitchFamily="34" charset="0"/>
                <a:cs typeface="Calibri" panose="020F0502020204030204" pitchFamily="34" charset="0"/>
              </a:rPr>
              <a:t>Département de la Seine Saint Denis, </a:t>
            </a:r>
            <a:r>
              <a:rPr lang="fr-FR" sz="900" i="0" dirty="0">
                <a:effectLst/>
              </a:rPr>
              <a:t>Responsable du pôle évaluation des politiques publiques</a:t>
            </a:r>
            <a:r>
              <a:rPr lang="fr-FR" sz="900" dirty="0"/>
              <a:t>), </a:t>
            </a:r>
            <a:r>
              <a:rPr lang="fr-FR" sz="900" dirty="0">
                <a:effectLst/>
                <a:latin typeface="Calibri" panose="020F0502020204030204" pitchFamily="34" charset="0"/>
                <a:ea typeface="Calibri" panose="020F0502020204030204" pitchFamily="34" charset="0"/>
              </a:rPr>
              <a:t>Valentin COURTOIS (</a:t>
            </a:r>
            <a:r>
              <a:rPr lang="fr-FR" sz="900" dirty="0">
                <a:latin typeface="Calibri" panose="020F0502020204030204" pitchFamily="34" charset="0"/>
                <a:ea typeface="Calibri" panose="020F0502020204030204" pitchFamily="34" charset="0"/>
                <a:cs typeface="Calibri" panose="020F0502020204030204" pitchFamily="34" charset="0"/>
              </a:rPr>
              <a:t>Département de la Seine Saint Denis, </a:t>
            </a:r>
            <a:r>
              <a:rPr lang="fr-FR" sz="900" dirty="0">
                <a:effectLst/>
                <a:latin typeface="Calibri" panose="020F0502020204030204" pitchFamily="34" charset="0"/>
                <a:ea typeface="Calibri" panose="020F0502020204030204" pitchFamily="34" charset="0"/>
              </a:rPr>
              <a:t>Chargé d’évaluation des politiques publiques) </a:t>
            </a:r>
            <a:endParaRPr lang="es-CO" sz="9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grpSp>
        <p:nvGrpSpPr>
          <p:cNvPr id="27" name="object 24">
            <a:extLst>
              <a:ext uri="{FF2B5EF4-FFF2-40B4-BE49-F238E27FC236}">
                <a16:creationId xmlns:a16="http://schemas.microsoft.com/office/drawing/2014/main" id="{FC7DAB4A-AA1D-62FA-807A-2B7B3D48B46F}"/>
              </a:ext>
            </a:extLst>
          </p:cNvPr>
          <p:cNvGrpSpPr/>
          <p:nvPr/>
        </p:nvGrpSpPr>
        <p:grpSpPr>
          <a:xfrm>
            <a:off x="-419" y="1463103"/>
            <a:ext cx="592746" cy="4800600"/>
            <a:chOff x="0" y="2081377"/>
            <a:chExt cx="1159510" cy="4211320"/>
          </a:xfrm>
        </p:grpSpPr>
        <p:pic>
          <p:nvPicPr>
            <p:cNvPr id="28" name="object 25">
              <a:extLst>
                <a:ext uri="{FF2B5EF4-FFF2-40B4-BE49-F238E27FC236}">
                  <a16:creationId xmlns:a16="http://schemas.microsoft.com/office/drawing/2014/main" id="{5A8D4E12-FEF7-2951-1DD4-2AAA626806B3}"/>
                </a:ext>
              </a:extLst>
            </p:cNvPr>
            <p:cNvPicPr/>
            <p:nvPr/>
          </p:nvPicPr>
          <p:blipFill>
            <a:blip r:embed="rId18" cstate="print"/>
            <a:stretch>
              <a:fillRect/>
            </a:stretch>
          </p:blipFill>
          <p:spPr>
            <a:xfrm>
              <a:off x="992352" y="2081377"/>
              <a:ext cx="166827" cy="4210964"/>
            </a:xfrm>
            <a:prstGeom prst="rect">
              <a:avLst/>
            </a:prstGeom>
          </p:spPr>
        </p:pic>
        <p:pic>
          <p:nvPicPr>
            <p:cNvPr id="29" name="object 26">
              <a:extLst>
                <a:ext uri="{FF2B5EF4-FFF2-40B4-BE49-F238E27FC236}">
                  <a16:creationId xmlns:a16="http://schemas.microsoft.com/office/drawing/2014/main" id="{720AC75A-C570-C409-84D1-2CF9D2A81C0B}"/>
                </a:ext>
              </a:extLst>
            </p:cNvPr>
            <p:cNvPicPr/>
            <p:nvPr/>
          </p:nvPicPr>
          <p:blipFill>
            <a:blip r:embed="rId19" cstate="print"/>
            <a:stretch>
              <a:fillRect/>
            </a:stretch>
          </p:blipFill>
          <p:spPr>
            <a:xfrm>
              <a:off x="825525" y="2081377"/>
              <a:ext cx="166827" cy="4210964"/>
            </a:xfrm>
            <a:prstGeom prst="rect">
              <a:avLst/>
            </a:prstGeom>
          </p:spPr>
        </p:pic>
        <p:pic>
          <p:nvPicPr>
            <p:cNvPr id="30" name="object 27">
              <a:extLst>
                <a:ext uri="{FF2B5EF4-FFF2-40B4-BE49-F238E27FC236}">
                  <a16:creationId xmlns:a16="http://schemas.microsoft.com/office/drawing/2014/main" id="{AB1C68F5-B628-0A1E-2F6B-9FC0A0180644}"/>
                </a:ext>
              </a:extLst>
            </p:cNvPr>
            <p:cNvPicPr/>
            <p:nvPr/>
          </p:nvPicPr>
          <p:blipFill>
            <a:blip r:embed="rId20" cstate="print"/>
            <a:stretch>
              <a:fillRect/>
            </a:stretch>
          </p:blipFill>
          <p:spPr>
            <a:xfrm>
              <a:off x="325018" y="2081377"/>
              <a:ext cx="166839" cy="4210964"/>
            </a:xfrm>
            <a:prstGeom prst="rect">
              <a:avLst/>
            </a:prstGeom>
          </p:spPr>
        </p:pic>
        <p:pic>
          <p:nvPicPr>
            <p:cNvPr id="32" name="object 28">
              <a:extLst>
                <a:ext uri="{FF2B5EF4-FFF2-40B4-BE49-F238E27FC236}">
                  <a16:creationId xmlns:a16="http://schemas.microsoft.com/office/drawing/2014/main" id="{3C23174A-BAF5-6A84-12D0-19ADD43E50C1}"/>
                </a:ext>
              </a:extLst>
            </p:cNvPr>
            <p:cNvPicPr/>
            <p:nvPr/>
          </p:nvPicPr>
          <p:blipFill>
            <a:blip r:embed="rId21" cstate="print"/>
            <a:stretch>
              <a:fillRect/>
            </a:stretch>
          </p:blipFill>
          <p:spPr>
            <a:xfrm>
              <a:off x="147802" y="2081377"/>
              <a:ext cx="177215" cy="4210964"/>
            </a:xfrm>
            <a:prstGeom prst="rect">
              <a:avLst/>
            </a:prstGeom>
          </p:spPr>
        </p:pic>
        <p:pic>
          <p:nvPicPr>
            <p:cNvPr id="33" name="object 29">
              <a:extLst>
                <a:ext uri="{FF2B5EF4-FFF2-40B4-BE49-F238E27FC236}">
                  <a16:creationId xmlns:a16="http://schemas.microsoft.com/office/drawing/2014/main" id="{D66B63BB-62DC-0698-9DE1-1D448AB257D8}"/>
                </a:ext>
              </a:extLst>
            </p:cNvPr>
            <p:cNvPicPr/>
            <p:nvPr/>
          </p:nvPicPr>
          <p:blipFill>
            <a:blip r:embed="rId22" cstate="print"/>
            <a:stretch>
              <a:fillRect/>
            </a:stretch>
          </p:blipFill>
          <p:spPr>
            <a:xfrm>
              <a:off x="0" y="2081377"/>
              <a:ext cx="158178" cy="4210964"/>
            </a:xfrm>
            <a:prstGeom prst="rect">
              <a:avLst/>
            </a:prstGeom>
          </p:spPr>
        </p:pic>
        <p:pic>
          <p:nvPicPr>
            <p:cNvPr id="34" name="object 30">
              <a:extLst>
                <a:ext uri="{FF2B5EF4-FFF2-40B4-BE49-F238E27FC236}">
                  <a16:creationId xmlns:a16="http://schemas.microsoft.com/office/drawing/2014/main" id="{79373529-CB96-0421-8ABE-1F41CFA04D94}"/>
                </a:ext>
              </a:extLst>
            </p:cNvPr>
            <p:cNvPicPr/>
            <p:nvPr/>
          </p:nvPicPr>
          <p:blipFill>
            <a:blip r:embed="rId23" cstate="print"/>
            <a:stretch>
              <a:fillRect/>
            </a:stretch>
          </p:blipFill>
          <p:spPr>
            <a:xfrm>
              <a:off x="0" y="4302696"/>
              <a:ext cx="491858" cy="1989645"/>
            </a:xfrm>
            <a:prstGeom prst="rect">
              <a:avLst/>
            </a:prstGeom>
          </p:spPr>
        </p:pic>
        <p:pic>
          <p:nvPicPr>
            <p:cNvPr id="46" name="object 31">
              <a:extLst>
                <a:ext uri="{FF2B5EF4-FFF2-40B4-BE49-F238E27FC236}">
                  <a16:creationId xmlns:a16="http://schemas.microsoft.com/office/drawing/2014/main" id="{65FED6E4-2D72-2FA3-081F-AE6EE518D161}"/>
                </a:ext>
              </a:extLst>
            </p:cNvPr>
            <p:cNvPicPr/>
            <p:nvPr/>
          </p:nvPicPr>
          <p:blipFill>
            <a:blip r:embed="rId24" cstate="print"/>
            <a:stretch>
              <a:fillRect/>
            </a:stretch>
          </p:blipFill>
          <p:spPr>
            <a:xfrm>
              <a:off x="491858" y="2081377"/>
              <a:ext cx="166827" cy="4210964"/>
            </a:xfrm>
            <a:prstGeom prst="rect">
              <a:avLst/>
            </a:prstGeom>
          </p:spPr>
        </p:pic>
        <p:pic>
          <p:nvPicPr>
            <p:cNvPr id="50" name="object 32">
              <a:extLst>
                <a:ext uri="{FF2B5EF4-FFF2-40B4-BE49-F238E27FC236}">
                  <a16:creationId xmlns:a16="http://schemas.microsoft.com/office/drawing/2014/main" id="{49F75CD9-42C4-A8A3-EE72-3CE5E14AD9E3}"/>
                </a:ext>
              </a:extLst>
            </p:cNvPr>
            <p:cNvPicPr/>
            <p:nvPr/>
          </p:nvPicPr>
          <p:blipFill>
            <a:blip r:embed="rId25" cstate="print"/>
            <a:stretch>
              <a:fillRect/>
            </a:stretch>
          </p:blipFill>
          <p:spPr>
            <a:xfrm>
              <a:off x="658685" y="2081377"/>
              <a:ext cx="166827" cy="4210964"/>
            </a:xfrm>
            <a:prstGeom prst="rect">
              <a:avLst/>
            </a:prstGeom>
          </p:spPr>
        </p:pic>
        <p:pic>
          <p:nvPicPr>
            <p:cNvPr id="55" name="object 33">
              <a:extLst>
                <a:ext uri="{FF2B5EF4-FFF2-40B4-BE49-F238E27FC236}">
                  <a16:creationId xmlns:a16="http://schemas.microsoft.com/office/drawing/2014/main" id="{EE5AE45D-173E-0A0C-853E-3EF79E3C051C}"/>
                </a:ext>
              </a:extLst>
            </p:cNvPr>
            <p:cNvPicPr/>
            <p:nvPr/>
          </p:nvPicPr>
          <p:blipFill>
            <a:blip r:embed="rId26" cstate="print"/>
            <a:stretch>
              <a:fillRect/>
            </a:stretch>
          </p:blipFill>
          <p:spPr>
            <a:xfrm>
              <a:off x="825525" y="2081377"/>
              <a:ext cx="166827" cy="4210964"/>
            </a:xfrm>
            <a:prstGeom prst="rect">
              <a:avLst/>
            </a:prstGeom>
          </p:spPr>
        </p:pic>
        <p:pic>
          <p:nvPicPr>
            <p:cNvPr id="59" name="object 34">
              <a:extLst>
                <a:ext uri="{FF2B5EF4-FFF2-40B4-BE49-F238E27FC236}">
                  <a16:creationId xmlns:a16="http://schemas.microsoft.com/office/drawing/2014/main" id="{113C3CD4-6A0E-AF31-7688-0600505AC074}"/>
                </a:ext>
              </a:extLst>
            </p:cNvPr>
            <p:cNvPicPr/>
            <p:nvPr/>
          </p:nvPicPr>
          <p:blipFill>
            <a:blip r:embed="rId27" cstate="print"/>
            <a:stretch>
              <a:fillRect/>
            </a:stretch>
          </p:blipFill>
          <p:spPr>
            <a:xfrm>
              <a:off x="992352" y="2081377"/>
              <a:ext cx="166827" cy="4210964"/>
            </a:xfrm>
            <a:prstGeom prst="rect">
              <a:avLst/>
            </a:prstGeom>
          </p:spPr>
        </p:pic>
      </p:grpSp>
      <p:sp>
        <p:nvSpPr>
          <p:cNvPr id="72" name="Rectángulo 71">
            <a:extLst>
              <a:ext uri="{FF2B5EF4-FFF2-40B4-BE49-F238E27FC236}">
                <a16:creationId xmlns:a16="http://schemas.microsoft.com/office/drawing/2014/main" id="{71633575-89FA-DCD9-0CEA-DD18E2C44050}"/>
              </a:ext>
            </a:extLst>
          </p:cNvPr>
          <p:cNvSpPr/>
          <p:nvPr/>
        </p:nvSpPr>
        <p:spPr>
          <a:xfrm>
            <a:off x="1719404" y="3060753"/>
            <a:ext cx="4637249" cy="3216333"/>
          </a:xfrm>
          <a:prstGeom prst="rect">
            <a:avLst/>
          </a:prstGeom>
          <a:noFill/>
          <a:ln w="28575">
            <a:solidFill>
              <a:srgbClr val="FEB78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24" name="ZoneTexte 23">
            <a:extLst>
              <a:ext uri="{FF2B5EF4-FFF2-40B4-BE49-F238E27FC236}">
                <a16:creationId xmlns:a16="http://schemas.microsoft.com/office/drawing/2014/main" id="{B887A8F4-417E-3A81-955F-D263F4A8737B}"/>
              </a:ext>
            </a:extLst>
          </p:cNvPr>
          <p:cNvSpPr txBox="1"/>
          <p:nvPr/>
        </p:nvSpPr>
        <p:spPr>
          <a:xfrm>
            <a:off x="736265" y="4047761"/>
            <a:ext cx="950444" cy="553998"/>
          </a:xfrm>
          <a:prstGeom prst="rect">
            <a:avLst/>
          </a:prstGeom>
          <a:noFill/>
        </p:spPr>
        <p:txBody>
          <a:bodyPr wrap="square" rtlCol="0">
            <a:spAutoFit/>
          </a:bodyPr>
          <a:lstStyle/>
          <a:p>
            <a:r>
              <a:rPr lang="fr-FR" sz="1200" b="1" dirty="0">
                <a:latin typeface="Calibri" panose="020F0502020204030204" pitchFamily="34" charset="0"/>
                <a:ea typeface="Calibri" panose="020F0502020204030204" pitchFamily="34" charset="0"/>
                <a:cs typeface="Times New Roman" panose="02020603050405020304" pitchFamily="18" charset="0"/>
              </a:rPr>
              <a:t>matinée </a:t>
            </a:r>
          </a:p>
          <a:p>
            <a:endParaRPr lang="fr-FR" dirty="0"/>
          </a:p>
        </p:txBody>
      </p:sp>
      <p:grpSp>
        <p:nvGrpSpPr>
          <p:cNvPr id="44" name="Groupe 43">
            <a:extLst>
              <a:ext uri="{FF2B5EF4-FFF2-40B4-BE49-F238E27FC236}">
                <a16:creationId xmlns:a16="http://schemas.microsoft.com/office/drawing/2014/main" id="{E45180CD-58D2-4106-05C0-2DB45FE3FF48}"/>
              </a:ext>
            </a:extLst>
          </p:cNvPr>
          <p:cNvGrpSpPr/>
          <p:nvPr/>
        </p:nvGrpSpPr>
        <p:grpSpPr>
          <a:xfrm>
            <a:off x="8262460" y="327822"/>
            <a:ext cx="1657177" cy="720000"/>
            <a:chOff x="4326345" y="222573"/>
            <a:chExt cx="1657177" cy="720000"/>
          </a:xfrm>
        </p:grpSpPr>
        <p:sp>
          <p:nvSpPr>
            <p:cNvPr id="40" name="ZoneTexte 39">
              <a:extLst>
                <a:ext uri="{FF2B5EF4-FFF2-40B4-BE49-F238E27FC236}">
                  <a16:creationId xmlns:a16="http://schemas.microsoft.com/office/drawing/2014/main" id="{45874977-6E2E-A3BE-53D5-AA19F78AA402}"/>
                </a:ext>
              </a:extLst>
            </p:cNvPr>
            <p:cNvSpPr txBox="1"/>
            <p:nvPr/>
          </p:nvSpPr>
          <p:spPr>
            <a:xfrm>
              <a:off x="4326345" y="222573"/>
              <a:ext cx="1657177" cy="720000"/>
            </a:xfrm>
            <a:prstGeom prst="rect">
              <a:avLst/>
            </a:prstGeom>
            <a:noFill/>
            <a:ln>
              <a:solidFill>
                <a:srgbClr val="FEB782"/>
              </a:solidFill>
            </a:ln>
          </p:spPr>
          <p:txBody>
            <a:bodyPr wrap="square" rtlCol="0">
              <a:spAutoFit/>
            </a:bodyPr>
            <a:lstStyle/>
            <a:p>
              <a:r>
                <a:rPr lang="fr-FR" sz="1050" b="1" i="1" dirty="0"/>
                <a:t>Légende ateliers</a:t>
              </a:r>
            </a:p>
            <a:p>
              <a:r>
                <a:rPr lang="fr-FR" sz="900" dirty="0"/>
                <a:t>    </a:t>
              </a:r>
              <a:r>
                <a:rPr lang="fr-FR" sz="1000" dirty="0"/>
                <a:t>Initiation – découverte</a:t>
              </a:r>
            </a:p>
            <a:p>
              <a:r>
                <a:rPr lang="fr-FR" sz="1000" dirty="0"/>
                <a:t>    Échange de pratiques</a:t>
              </a:r>
            </a:p>
            <a:p>
              <a:r>
                <a:rPr lang="fr-FR" sz="1000" dirty="0"/>
                <a:t>    Expertise</a:t>
              </a:r>
              <a:r>
                <a:rPr lang="fr-FR" sz="900" dirty="0"/>
                <a:t>		</a:t>
              </a:r>
            </a:p>
            <a:p>
              <a:endParaRPr lang="fr-FR" sz="900" dirty="0"/>
            </a:p>
          </p:txBody>
        </p:sp>
        <p:sp>
          <p:nvSpPr>
            <p:cNvPr id="41" name="Hexagone 40">
              <a:extLst>
                <a:ext uri="{FF2B5EF4-FFF2-40B4-BE49-F238E27FC236}">
                  <a16:creationId xmlns:a16="http://schemas.microsoft.com/office/drawing/2014/main" id="{5FA68300-95D2-587A-F4AC-D19996417CD3}"/>
                </a:ext>
              </a:extLst>
            </p:cNvPr>
            <p:cNvSpPr/>
            <p:nvPr/>
          </p:nvSpPr>
          <p:spPr>
            <a:xfrm>
              <a:off x="4354934" y="446986"/>
              <a:ext cx="117701" cy="108697"/>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Hexagone 41">
              <a:extLst>
                <a:ext uri="{FF2B5EF4-FFF2-40B4-BE49-F238E27FC236}">
                  <a16:creationId xmlns:a16="http://schemas.microsoft.com/office/drawing/2014/main" id="{719297C8-953D-BA1D-92A3-72B4EE0D4412}"/>
                </a:ext>
              </a:extLst>
            </p:cNvPr>
            <p:cNvSpPr/>
            <p:nvPr/>
          </p:nvSpPr>
          <p:spPr>
            <a:xfrm>
              <a:off x="4354934" y="599386"/>
              <a:ext cx="117701" cy="108697"/>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Hexagone 42">
              <a:extLst>
                <a:ext uri="{FF2B5EF4-FFF2-40B4-BE49-F238E27FC236}">
                  <a16:creationId xmlns:a16="http://schemas.microsoft.com/office/drawing/2014/main" id="{3ACBB6BC-5D57-3324-A873-50C850F17D17}"/>
                </a:ext>
              </a:extLst>
            </p:cNvPr>
            <p:cNvSpPr/>
            <p:nvPr/>
          </p:nvSpPr>
          <p:spPr>
            <a:xfrm>
              <a:off x="4354934" y="751786"/>
              <a:ext cx="117701" cy="108697"/>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45" name="Hexagone 44">
            <a:extLst>
              <a:ext uri="{FF2B5EF4-FFF2-40B4-BE49-F238E27FC236}">
                <a16:creationId xmlns:a16="http://schemas.microsoft.com/office/drawing/2014/main" id="{5132F85E-CAFE-7339-FEF3-B1252F0AEA43}"/>
              </a:ext>
            </a:extLst>
          </p:cNvPr>
          <p:cNvSpPr/>
          <p:nvPr/>
        </p:nvSpPr>
        <p:spPr>
          <a:xfrm>
            <a:off x="1761977" y="3220285"/>
            <a:ext cx="117701" cy="108697"/>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Hexagone 46">
            <a:extLst>
              <a:ext uri="{FF2B5EF4-FFF2-40B4-BE49-F238E27FC236}">
                <a16:creationId xmlns:a16="http://schemas.microsoft.com/office/drawing/2014/main" id="{65B576EE-2E6C-AD2A-70B6-C204B7256EFB}"/>
              </a:ext>
            </a:extLst>
          </p:cNvPr>
          <p:cNvSpPr/>
          <p:nvPr/>
        </p:nvSpPr>
        <p:spPr>
          <a:xfrm>
            <a:off x="1788140" y="4234703"/>
            <a:ext cx="117701" cy="108697"/>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Hexagone 47">
            <a:extLst>
              <a:ext uri="{FF2B5EF4-FFF2-40B4-BE49-F238E27FC236}">
                <a16:creationId xmlns:a16="http://schemas.microsoft.com/office/drawing/2014/main" id="{D240C451-6D10-3FB2-B088-BF020632B107}"/>
              </a:ext>
            </a:extLst>
          </p:cNvPr>
          <p:cNvSpPr/>
          <p:nvPr/>
        </p:nvSpPr>
        <p:spPr>
          <a:xfrm>
            <a:off x="1788140" y="5257800"/>
            <a:ext cx="117701" cy="108697"/>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Hexagone 48">
            <a:extLst>
              <a:ext uri="{FF2B5EF4-FFF2-40B4-BE49-F238E27FC236}">
                <a16:creationId xmlns:a16="http://schemas.microsoft.com/office/drawing/2014/main" id="{CB7A2774-2F8C-6EF5-EE1D-EBC9A1670D56}"/>
              </a:ext>
            </a:extLst>
          </p:cNvPr>
          <p:cNvSpPr/>
          <p:nvPr/>
        </p:nvSpPr>
        <p:spPr>
          <a:xfrm>
            <a:off x="6853884" y="1600200"/>
            <a:ext cx="117701" cy="108697"/>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Hexagone 61">
            <a:extLst>
              <a:ext uri="{FF2B5EF4-FFF2-40B4-BE49-F238E27FC236}">
                <a16:creationId xmlns:a16="http://schemas.microsoft.com/office/drawing/2014/main" id="{601CE07B-59E2-253F-354B-1AA9C1491B49}"/>
              </a:ext>
            </a:extLst>
          </p:cNvPr>
          <p:cNvSpPr/>
          <p:nvPr/>
        </p:nvSpPr>
        <p:spPr>
          <a:xfrm>
            <a:off x="6869802" y="2667000"/>
            <a:ext cx="117701" cy="108697"/>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Hexagone 69">
            <a:extLst>
              <a:ext uri="{FF2B5EF4-FFF2-40B4-BE49-F238E27FC236}">
                <a16:creationId xmlns:a16="http://schemas.microsoft.com/office/drawing/2014/main" id="{3DA03839-BD60-F224-F4A5-B982B4FD13A5}"/>
              </a:ext>
            </a:extLst>
          </p:cNvPr>
          <p:cNvSpPr/>
          <p:nvPr/>
        </p:nvSpPr>
        <p:spPr>
          <a:xfrm>
            <a:off x="6869801" y="3505200"/>
            <a:ext cx="117701" cy="108697"/>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Hexagone 70">
            <a:extLst>
              <a:ext uri="{FF2B5EF4-FFF2-40B4-BE49-F238E27FC236}">
                <a16:creationId xmlns:a16="http://schemas.microsoft.com/office/drawing/2014/main" id="{24ACAD42-4587-807E-18CB-E23A4EAC2EC8}"/>
              </a:ext>
            </a:extLst>
          </p:cNvPr>
          <p:cNvSpPr/>
          <p:nvPr/>
        </p:nvSpPr>
        <p:spPr>
          <a:xfrm>
            <a:off x="6838173" y="4539503"/>
            <a:ext cx="117701" cy="108697"/>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1030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Rectángulo 134">
            <a:extLst>
              <a:ext uri="{FF2B5EF4-FFF2-40B4-BE49-F238E27FC236}">
                <a16:creationId xmlns:a16="http://schemas.microsoft.com/office/drawing/2014/main" id="{D64698B6-8998-E739-9BB5-7D7501DE21CA}"/>
              </a:ext>
            </a:extLst>
          </p:cNvPr>
          <p:cNvSpPr/>
          <p:nvPr/>
        </p:nvSpPr>
        <p:spPr>
          <a:xfrm>
            <a:off x="6550654" y="4343215"/>
            <a:ext cx="4679032" cy="1143185"/>
          </a:xfrm>
          <a:prstGeom prst="rect">
            <a:avLst/>
          </a:prstGeom>
          <a:solidFill>
            <a:srgbClr val="35B7C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solidFill>
                <a:srgbClr val="35B7C0"/>
              </a:solidFill>
            </a:endParaRPr>
          </a:p>
        </p:txBody>
      </p:sp>
      <p:sp>
        <p:nvSpPr>
          <p:cNvPr id="52" name="Rectángulo 79">
            <a:extLst>
              <a:ext uri="{FF2B5EF4-FFF2-40B4-BE49-F238E27FC236}">
                <a16:creationId xmlns:a16="http://schemas.microsoft.com/office/drawing/2014/main" id="{EFAF1695-D0EC-21C0-5014-64829915F234}"/>
              </a:ext>
            </a:extLst>
          </p:cNvPr>
          <p:cNvSpPr/>
          <p:nvPr/>
        </p:nvSpPr>
        <p:spPr>
          <a:xfrm>
            <a:off x="1640889" y="4539081"/>
            <a:ext cx="4759911" cy="1912948"/>
          </a:xfrm>
          <a:prstGeom prst="rect">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53" name="CuadroTexto 52">
            <a:extLst>
              <a:ext uri="{FF2B5EF4-FFF2-40B4-BE49-F238E27FC236}">
                <a16:creationId xmlns:a16="http://schemas.microsoft.com/office/drawing/2014/main" id="{AB3F524C-DEA1-E5FA-2489-51A9F1A6414C}"/>
              </a:ext>
            </a:extLst>
          </p:cNvPr>
          <p:cNvSpPr txBox="1"/>
          <p:nvPr/>
        </p:nvSpPr>
        <p:spPr>
          <a:xfrm>
            <a:off x="485350" y="2582802"/>
            <a:ext cx="1152000" cy="925200"/>
          </a:xfrm>
          <a:prstGeom prst="rect">
            <a:avLst/>
          </a:prstGeom>
          <a:noFill/>
        </p:spPr>
        <p:txBody>
          <a:bodyPr wrap="square">
            <a:spAutoFit/>
          </a:bodyPr>
          <a:lstStyle/>
          <a:p>
            <a:pPr algn="ctr">
              <a:lnSpc>
                <a:spcPct val="115000"/>
              </a:lnSpc>
              <a:spcAft>
                <a:spcPts val="1000"/>
              </a:spcAft>
            </a:pPr>
            <a:r>
              <a:rPr lang="fr-FR" sz="6000" b="1" dirty="0">
                <a:latin typeface="Calibri" panose="020F0502020204030204" pitchFamily="34" charset="0"/>
                <a:ea typeface="Calibri" panose="020F0502020204030204" pitchFamily="34" charset="0"/>
                <a:cs typeface="Times New Roman" panose="02020603050405020304" pitchFamily="18" charset="0"/>
              </a:rPr>
              <a:t>24</a:t>
            </a:r>
            <a:endParaRPr lang="es-CO" sz="6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object 2"/>
          <p:cNvSpPr txBox="1"/>
          <p:nvPr/>
        </p:nvSpPr>
        <p:spPr>
          <a:xfrm>
            <a:off x="418838" y="6492618"/>
            <a:ext cx="3314961" cy="150682"/>
          </a:xfrm>
          <a:prstGeom prst="rect">
            <a:avLst/>
          </a:prstGeom>
        </p:spPr>
        <p:txBody>
          <a:bodyPr vert="horz" wrap="square" lIns="0" tIns="12065" rIns="0" bIns="0" rtlCol="0">
            <a:spAutoFit/>
          </a:bodyPr>
          <a:lstStyle/>
          <a:p>
            <a:pPr marL="12699">
              <a:spcBef>
                <a:spcPts val="95"/>
              </a:spcBef>
            </a:pPr>
            <a:r>
              <a:rPr sz="900" b="1" dirty="0">
                <a:solidFill>
                  <a:srgbClr val="2A2A2B"/>
                </a:solidFill>
                <a:latin typeface="Futura SC"/>
                <a:cs typeface="Futura SC"/>
              </a:rPr>
              <a:t>À</a:t>
            </a:r>
            <a:r>
              <a:rPr sz="900" b="1" spc="-5" dirty="0">
                <a:solidFill>
                  <a:srgbClr val="2A2A2B"/>
                </a:solidFill>
                <a:latin typeface="Futura SC"/>
                <a:cs typeface="Futura SC"/>
              </a:rPr>
              <a:t> </a:t>
            </a:r>
            <a:r>
              <a:rPr sz="900" b="1" dirty="0">
                <a:solidFill>
                  <a:srgbClr val="2A2A2B"/>
                </a:solidFill>
                <a:latin typeface="Futura SC"/>
                <a:cs typeface="Futura SC"/>
              </a:rPr>
              <a:t>LA</a:t>
            </a:r>
            <a:r>
              <a:rPr sz="900" b="1" spc="-5" dirty="0">
                <a:solidFill>
                  <a:srgbClr val="2A2A2B"/>
                </a:solidFill>
                <a:latin typeface="Futura SC"/>
                <a:cs typeface="Futura SC"/>
              </a:rPr>
              <a:t> </a:t>
            </a:r>
            <a:r>
              <a:rPr sz="900" b="1" dirty="0">
                <a:solidFill>
                  <a:srgbClr val="2A2A2B"/>
                </a:solidFill>
                <a:latin typeface="Futura SC"/>
                <a:cs typeface="Futura SC"/>
              </a:rPr>
              <a:t>RÉGION ÎLE-DE-FRANCE</a:t>
            </a:r>
            <a:r>
              <a:rPr sz="900" b="1" spc="-5" dirty="0">
                <a:solidFill>
                  <a:srgbClr val="2A2A2B"/>
                </a:solidFill>
                <a:latin typeface="Futura SC"/>
                <a:cs typeface="Futura SC"/>
              </a:rPr>
              <a:t> </a:t>
            </a:r>
            <a:r>
              <a:rPr sz="900" b="1" dirty="0">
                <a:solidFill>
                  <a:srgbClr val="2A2A2B"/>
                </a:solidFill>
                <a:latin typeface="Futura SC"/>
                <a:cs typeface="Futura SC"/>
              </a:rPr>
              <a:t>93400</a:t>
            </a:r>
            <a:r>
              <a:rPr sz="900" b="1" spc="-5" dirty="0">
                <a:solidFill>
                  <a:srgbClr val="2A2A2B"/>
                </a:solidFill>
                <a:latin typeface="Futura SC"/>
                <a:cs typeface="Futura SC"/>
              </a:rPr>
              <a:t> </a:t>
            </a:r>
            <a:r>
              <a:rPr sz="900" b="1" dirty="0">
                <a:solidFill>
                  <a:srgbClr val="2A2A2B"/>
                </a:solidFill>
                <a:latin typeface="Futura SC"/>
                <a:cs typeface="Futura SC"/>
              </a:rPr>
              <a:t>SAINT-</a:t>
            </a:r>
            <a:r>
              <a:rPr sz="900" b="1" spc="-10" dirty="0">
                <a:solidFill>
                  <a:srgbClr val="2A2A2B"/>
                </a:solidFill>
                <a:latin typeface="Futura SC"/>
                <a:cs typeface="Futura SC"/>
              </a:rPr>
              <a:t>OUEN-</a:t>
            </a:r>
            <a:r>
              <a:rPr sz="900" b="1" dirty="0">
                <a:solidFill>
                  <a:srgbClr val="2A2A2B"/>
                </a:solidFill>
                <a:latin typeface="Futura SC"/>
                <a:cs typeface="Futura SC"/>
              </a:rPr>
              <a:t>SUR- </a:t>
            </a:r>
            <a:r>
              <a:rPr sz="900" b="1" spc="-10" dirty="0">
                <a:solidFill>
                  <a:srgbClr val="2A2A2B"/>
                </a:solidFill>
                <a:latin typeface="Futura SC"/>
                <a:cs typeface="Futura SC"/>
              </a:rPr>
              <a:t>SEINE</a:t>
            </a:r>
            <a:endParaRPr sz="900" dirty="0">
              <a:latin typeface="Futura SC"/>
              <a:cs typeface="Futura SC"/>
            </a:endParaRPr>
          </a:p>
        </p:txBody>
      </p:sp>
      <p:grpSp>
        <p:nvGrpSpPr>
          <p:cNvPr id="3" name="object 3"/>
          <p:cNvGrpSpPr/>
          <p:nvPr/>
        </p:nvGrpSpPr>
        <p:grpSpPr>
          <a:xfrm>
            <a:off x="10190112" y="6325747"/>
            <a:ext cx="1815464" cy="415290"/>
            <a:chOff x="10190112" y="6194645"/>
            <a:chExt cx="1815464" cy="415290"/>
          </a:xfrm>
        </p:grpSpPr>
        <p:pic>
          <p:nvPicPr>
            <p:cNvPr id="4" name="object 4"/>
            <p:cNvPicPr/>
            <p:nvPr/>
          </p:nvPicPr>
          <p:blipFill>
            <a:blip r:embed="rId3" cstate="print"/>
            <a:stretch>
              <a:fillRect/>
            </a:stretch>
          </p:blipFill>
          <p:spPr>
            <a:xfrm>
              <a:off x="10565452" y="6194645"/>
              <a:ext cx="1439736" cy="415132"/>
            </a:xfrm>
            <a:prstGeom prst="rect">
              <a:avLst/>
            </a:prstGeom>
          </p:spPr>
        </p:pic>
        <p:pic>
          <p:nvPicPr>
            <p:cNvPr id="5" name="object 5"/>
            <p:cNvPicPr/>
            <p:nvPr/>
          </p:nvPicPr>
          <p:blipFill>
            <a:blip r:embed="rId4" cstate="print"/>
            <a:stretch>
              <a:fillRect/>
            </a:stretch>
          </p:blipFill>
          <p:spPr>
            <a:xfrm>
              <a:off x="10190112" y="6252377"/>
              <a:ext cx="336550" cy="346710"/>
            </a:xfrm>
            <a:prstGeom prst="rect">
              <a:avLst/>
            </a:prstGeom>
          </p:spPr>
        </p:pic>
      </p:grpSp>
      <p:grpSp>
        <p:nvGrpSpPr>
          <p:cNvPr id="109" name="Grupo 108">
            <a:extLst>
              <a:ext uri="{FF2B5EF4-FFF2-40B4-BE49-F238E27FC236}">
                <a16:creationId xmlns:a16="http://schemas.microsoft.com/office/drawing/2014/main" id="{97C6BFF7-FE23-EBEA-2165-F89D6EE3B5FD}"/>
              </a:ext>
            </a:extLst>
          </p:cNvPr>
          <p:cNvGrpSpPr/>
          <p:nvPr/>
        </p:nvGrpSpPr>
        <p:grpSpPr>
          <a:xfrm>
            <a:off x="318805" y="193486"/>
            <a:ext cx="1855975" cy="978915"/>
            <a:chOff x="300485" y="209973"/>
            <a:chExt cx="2140585" cy="1129030"/>
          </a:xfrm>
        </p:grpSpPr>
        <p:grpSp>
          <p:nvGrpSpPr>
            <p:cNvPr id="6" name="object 6"/>
            <p:cNvGrpSpPr/>
            <p:nvPr/>
          </p:nvGrpSpPr>
          <p:grpSpPr>
            <a:xfrm>
              <a:off x="300485" y="209973"/>
              <a:ext cx="2140585" cy="1129030"/>
              <a:chOff x="298550" y="207366"/>
              <a:chExt cx="2140585" cy="1129030"/>
            </a:xfrm>
          </p:grpSpPr>
          <p:sp>
            <p:nvSpPr>
              <p:cNvPr id="7" name="object 7"/>
              <p:cNvSpPr/>
              <p:nvPr/>
            </p:nvSpPr>
            <p:spPr>
              <a:xfrm>
                <a:off x="359613" y="228904"/>
                <a:ext cx="510540" cy="343535"/>
              </a:xfrm>
              <a:custGeom>
                <a:avLst/>
                <a:gdLst/>
                <a:ahLst/>
                <a:cxnLst/>
                <a:rect l="l" t="t" r="r" b="b"/>
                <a:pathLst>
                  <a:path w="510540" h="343534">
                    <a:moveTo>
                      <a:pt x="139204" y="596"/>
                    </a:moveTo>
                    <a:lnTo>
                      <a:pt x="0" y="596"/>
                    </a:lnTo>
                    <a:lnTo>
                      <a:pt x="0" y="75526"/>
                    </a:lnTo>
                    <a:lnTo>
                      <a:pt x="50038" y="75526"/>
                    </a:lnTo>
                    <a:lnTo>
                      <a:pt x="50038" y="343496"/>
                    </a:lnTo>
                    <a:lnTo>
                      <a:pt x="139204" y="343496"/>
                    </a:lnTo>
                    <a:lnTo>
                      <a:pt x="139204" y="75526"/>
                    </a:lnTo>
                    <a:lnTo>
                      <a:pt x="139204" y="596"/>
                    </a:lnTo>
                    <a:close/>
                  </a:path>
                  <a:path w="510540" h="343534">
                    <a:moveTo>
                      <a:pt x="509968" y="204266"/>
                    </a:moveTo>
                    <a:lnTo>
                      <a:pt x="468579" y="204266"/>
                    </a:lnTo>
                    <a:lnTo>
                      <a:pt x="468579" y="69151"/>
                    </a:lnTo>
                    <a:lnTo>
                      <a:pt x="468579" y="0"/>
                    </a:lnTo>
                    <a:lnTo>
                      <a:pt x="385775" y="0"/>
                    </a:lnTo>
                    <a:lnTo>
                      <a:pt x="385775" y="69151"/>
                    </a:lnTo>
                    <a:lnTo>
                      <a:pt x="385775" y="204266"/>
                    </a:lnTo>
                    <a:lnTo>
                      <a:pt x="307073" y="204266"/>
                    </a:lnTo>
                    <a:lnTo>
                      <a:pt x="385775" y="69151"/>
                    </a:lnTo>
                    <a:lnTo>
                      <a:pt x="385775" y="0"/>
                    </a:lnTo>
                    <a:lnTo>
                      <a:pt x="351205" y="0"/>
                    </a:lnTo>
                    <a:lnTo>
                      <a:pt x="220179" y="215188"/>
                    </a:lnTo>
                    <a:lnTo>
                      <a:pt x="220179" y="272503"/>
                    </a:lnTo>
                    <a:lnTo>
                      <a:pt x="385775" y="272503"/>
                    </a:lnTo>
                    <a:lnTo>
                      <a:pt x="385775" y="343027"/>
                    </a:lnTo>
                    <a:lnTo>
                      <a:pt x="468579" y="343027"/>
                    </a:lnTo>
                    <a:lnTo>
                      <a:pt x="468579" y="272503"/>
                    </a:lnTo>
                    <a:lnTo>
                      <a:pt x="509968" y="272503"/>
                    </a:lnTo>
                    <a:lnTo>
                      <a:pt x="509968" y="204266"/>
                    </a:lnTo>
                    <a:close/>
                  </a:path>
                </a:pathLst>
              </a:custGeom>
              <a:solidFill>
                <a:srgbClr val="1D1D1B"/>
              </a:solidFill>
            </p:spPr>
            <p:txBody>
              <a:bodyPr wrap="square" lIns="0" tIns="0" rIns="0" bIns="0" rtlCol="0"/>
              <a:lstStyle/>
              <a:p>
                <a:endParaRPr sz="1799"/>
              </a:p>
            </p:txBody>
          </p:sp>
          <p:pic>
            <p:nvPicPr>
              <p:cNvPr id="8" name="object 8"/>
              <p:cNvPicPr/>
              <p:nvPr/>
            </p:nvPicPr>
            <p:blipFill>
              <a:blip r:embed="rId5" cstate="print"/>
              <a:stretch>
                <a:fillRect/>
              </a:stretch>
            </p:blipFill>
            <p:spPr>
              <a:xfrm>
                <a:off x="887222" y="207366"/>
                <a:ext cx="287357" cy="89077"/>
              </a:xfrm>
              <a:prstGeom prst="rect">
                <a:avLst/>
              </a:prstGeom>
            </p:spPr>
          </p:pic>
          <p:pic>
            <p:nvPicPr>
              <p:cNvPr id="9" name="object 9"/>
              <p:cNvPicPr/>
              <p:nvPr/>
            </p:nvPicPr>
            <p:blipFill>
              <a:blip r:embed="rId6" cstate="print"/>
              <a:stretch>
                <a:fillRect/>
              </a:stretch>
            </p:blipFill>
            <p:spPr>
              <a:xfrm>
                <a:off x="899372" y="386761"/>
                <a:ext cx="74701" cy="130695"/>
              </a:xfrm>
              <a:prstGeom prst="rect">
                <a:avLst/>
              </a:prstGeom>
            </p:spPr>
          </p:pic>
          <p:pic>
            <p:nvPicPr>
              <p:cNvPr id="10" name="object 10"/>
              <p:cNvPicPr/>
              <p:nvPr/>
            </p:nvPicPr>
            <p:blipFill>
              <a:blip r:embed="rId7" cstate="print"/>
              <a:stretch>
                <a:fillRect/>
              </a:stretch>
            </p:blipFill>
            <p:spPr>
              <a:xfrm>
                <a:off x="995152" y="383217"/>
                <a:ext cx="140804" cy="134239"/>
              </a:xfrm>
              <a:prstGeom prst="rect">
                <a:avLst/>
              </a:prstGeom>
            </p:spPr>
          </p:pic>
          <p:pic>
            <p:nvPicPr>
              <p:cNvPr id="11" name="object 11"/>
              <p:cNvPicPr/>
              <p:nvPr/>
            </p:nvPicPr>
            <p:blipFill>
              <a:blip r:embed="rId8" cstate="print"/>
              <a:stretch>
                <a:fillRect/>
              </a:stretch>
            </p:blipFill>
            <p:spPr>
              <a:xfrm>
                <a:off x="1156864" y="386761"/>
                <a:ext cx="110794" cy="130695"/>
              </a:xfrm>
              <a:prstGeom prst="rect">
                <a:avLst/>
              </a:prstGeom>
            </p:spPr>
          </p:pic>
          <p:pic>
            <p:nvPicPr>
              <p:cNvPr id="12" name="object 12"/>
              <p:cNvPicPr/>
              <p:nvPr/>
            </p:nvPicPr>
            <p:blipFill>
              <a:blip r:embed="rId9" cstate="print"/>
              <a:stretch>
                <a:fillRect/>
              </a:stretch>
            </p:blipFill>
            <p:spPr>
              <a:xfrm>
                <a:off x="1294297" y="386756"/>
                <a:ext cx="246555" cy="127154"/>
              </a:xfrm>
              <a:prstGeom prst="rect">
                <a:avLst/>
              </a:prstGeom>
            </p:spPr>
          </p:pic>
          <p:pic>
            <p:nvPicPr>
              <p:cNvPr id="13" name="object 13"/>
              <p:cNvPicPr/>
              <p:nvPr/>
            </p:nvPicPr>
            <p:blipFill>
              <a:blip r:embed="rId10" cstate="print"/>
              <a:stretch>
                <a:fillRect/>
              </a:stretch>
            </p:blipFill>
            <p:spPr>
              <a:xfrm>
                <a:off x="1567492" y="338367"/>
                <a:ext cx="72339" cy="175539"/>
              </a:xfrm>
              <a:prstGeom prst="rect">
                <a:avLst/>
              </a:prstGeom>
            </p:spPr>
          </p:pic>
          <p:pic>
            <p:nvPicPr>
              <p:cNvPr id="14" name="object 14"/>
              <p:cNvPicPr/>
              <p:nvPr/>
            </p:nvPicPr>
            <p:blipFill>
              <a:blip r:embed="rId11" cstate="print"/>
              <a:stretch>
                <a:fillRect/>
              </a:stretch>
            </p:blipFill>
            <p:spPr>
              <a:xfrm>
                <a:off x="1663613" y="383217"/>
                <a:ext cx="184307" cy="134238"/>
              </a:xfrm>
              <a:prstGeom prst="rect">
                <a:avLst/>
              </a:prstGeom>
            </p:spPr>
          </p:pic>
          <p:sp>
            <p:nvSpPr>
              <p:cNvPr id="15" name="object 15"/>
              <p:cNvSpPr/>
              <p:nvPr/>
            </p:nvSpPr>
            <p:spPr>
              <a:xfrm>
                <a:off x="298538" y="584237"/>
                <a:ext cx="2140585" cy="751840"/>
              </a:xfrm>
              <a:custGeom>
                <a:avLst/>
                <a:gdLst/>
                <a:ahLst/>
                <a:cxnLst/>
                <a:rect l="l" t="t" r="r" b="b"/>
                <a:pathLst>
                  <a:path w="2140585" h="751840">
                    <a:moveTo>
                      <a:pt x="543864" y="36817"/>
                    </a:moveTo>
                    <a:lnTo>
                      <a:pt x="499681" y="20421"/>
                    </a:lnTo>
                    <a:lnTo>
                      <a:pt x="457619" y="8966"/>
                    </a:lnTo>
                    <a:lnTo>
                      <a:pt x="416267" y="2247"/>
                    </a:lnTo>
                    <a:lnTo>
                      <a:pt x="374205" y="0"/>
                    </a:lnTo>
                    <a:lnTo>
                      <a:pt x="337388" y="1752"/>
                    </a:lnTo>
                    <a:lnTo>
                      <a:pt x="266230" y="15671"/>
                    </a:lnTo>
                    <a:lnTo>
                      <a:pt x="198970" y="43141"/>
                    </a:lnTo>
                    <a:lnTo>
                      <a:pt x="139357" y="81851"/>
                    </a:lnTo>
                    <a:lnTo>
                      <a:pt x="88252" y="131254"/>
                    </a:lnTo>
                    <a:lnTo>
                      <a:pt x="47244" y="190258"/>
                    </a:lnTo>
                    <a:lnTo>
                      <a:pt x="17233" y="258406"/>
                    </a:lnTo>
                    <a:lnTo>
                      <a:pt x="1917" y="333705"/>
                    </a:lnTo>
                    <a:lnTo>
                      <a:pt x="0" y="373913"/>
                    </a:lnTo>
                    <a:lnTo>
                      <a:pt x="1943" y="414197"/>
                    </a:lnTo>
                    <a:lnTo>
                      <a:pt x="7785" y="452882"/>
                    </a:lnTo>
                    <a:lnTo>
                      <a:pt x="17500" y="489966"/>
                    </a:lnTo>
                    <a:lnTo>
                      <a:pt x="47929" y="558990"/>
                    </a:lnTo>
                    <a:lnTo>
                      <a:pt x="89166" y="618959"/>
                    </a:lnTo>
                    <a:lnTo>
                      <a:pt x="140271" y="669239"/>
                    </a:lnTo>
                    <a:lnTo>
                      <a:pt x="199656" y="708418"/>
                    </a:lnTo>
                    <a:lnTo>
                      <a:pt x="266420" y="735939"/>
                    </a:lnTo>
                    <a:lnTo>
                      <a:pt x="336880" y="749871"/>
                    </a:lnTo>
                    <a:lnTo>
                      <a:pt x="373253" y="751611"/>
                    </a:lnTo>
                    <a:lnTo>
                      <a:pt x="391223" y="751166"/>
                    </a:lnTo>
                    <a:lnTo>
                      <a:pt x="445833" y="744524"/>
                    </a:lnTo>
                    <a:lnTo>
                      <a:pt x="484022" y="735444"/>
                    </a:lnTo>
                    <a:lnTo>
                      <a:pt x="543864" y="715733"/>
                    </a:lnTo>
                    <a:lnTo>
                      <a:pt x="543864" y="496671"/>
                    </a:lnTo>
                    <a:lnTo>
                      <a:pt x="507403" y="529729"/>
                    </a:lnTo>
                    <a:lnTo>
                      <a:pt x="468693" y="553326"/>
                    </a:lnTo>
                    <a:lnTo>
                      <a:pt x="427748" y="567486"/>
                    </a:lnTo>
                    <a:lnTo>
                      <a:pt x="384568" y="572198"/>
                    </a:lnTo>
                    <a:lnTo>
                      <a:pt x="364655" y="571258"/>
                    </a:lnTo>
                    <a:lnTo>
                      <a:pt x="326961" y="563714"/>
                    </a:lnTo>
                    <a:lnTo>
                      <a:pt x="276529" y="539165"/>
                    </a:lnTo>
                    <a:lnTo>
                      <a:pt x="236105" y="501751"/>
                    </a:lnTo>
                    <a:lnTo>
                      <a:pt x="207835" y="453224"/>
                    </a:lnTo>
                    <a:lnTo>
                      <a:pt x="196888" y="415696"/>
                    </a:lnTo>
                    <a:lnTo>
                      <a:pt x="193230" y="374865"/>
                    </a:lnTo>
                    <a:lnTo>
                      <a:pt x="194144" y="354444"/>
                    </a:lnTo>
                    <a:lnTo>
                      <a:pt x="201447" y="315734"/>
                    </a:lnTo>
                    <a:lnTo>
                      <a:pt x="215823" y="280123"/>
                    </a:lnTo>
                    <a:lnTo>
                      <a:pt x="247891" y="235585"/>
                    </a:lnTo>
                    <a:lnTo>
                      <a:pt x="291642" y="202742"/>
                    </a:lnTo>
                    <a:lnTo>
                      <a:pt x="326758" y="187909"/>
                    </a:lnTo>
                    <a:lnTo>
                      <a:pt x="365163" y="180352"/>
                    </a:lnTo>
                    <a:lnTo>
                      <a:pt x="385508" y="179400"/>
                    </a:lnTo>
                    <a:lnTo>
                      <a:pt x="430745" y="184302"/>
                    </a:lnTo>
                    <a:lnTo>
                      <a:pt x="472224" y="198996"/>
                    </a:lnTo>
                    <a:lnTo>
                      <a:pt x="509930" y="223481"/>
                    </a:lnTo>
                    <a:lnTo>
                      <a:pt x="543864" y="257771"/>
                    </a:lnTo>
                    <a:lnTo>
                      <a:pt x="543864" y="36817"/>
                    </a:lnTo>
                    <a:close/>
                  </a:path>
                  <a:path w="2140585" h="751840">
                    <a:moveTo>
                      <a:pt x="845489" y="19824"/>
                    </a:moveTo>
                    <a:lnTo>
                      <a:pt x="660742" y="19824"/>
                    </a:lnTo>
                    <a:lnTo>
                      <a:pt x="660742" y="731786"/>
                    </a:lnTo>
                    <a:lnTo>
                      <a:pt x="845489" y="731786"/>
                    </a:lnTo>
                    <a:lnTo>
                      <a:pt x="845489" y="19824"/>
                    </a:lnTo>
                    <a:close/>
                  </a:path>
                  <a:path w="2140585" h="751840">
                    <a:moveTo>
                      <a:pt x="1669288" y="731786"/>
                    </a:moveTo>
                    <a:lnTo>
                      <a:pt x="1622285" y="608088"/>
                    </a:lnTo>
                    <a:lnTo>
                      <a:pt x="1568831" y="467398"/>
                    </a:lnTo>
                    <a:lnTo>
                      <a:pt x="1478775" y="230403"/>
                    </a:lnTo>
                    <a:lnTo>
                      <a:pt x="1398765" y="19824"/>
                    </a:lnTo>
                    <a:lnTo>
                      <a:pt x="1380858" y="19824"/>
                    </a:lnTo>
                    <a:lnTo>
                      <a:pt x="1380858" y="467398"/>
                    </a:lnTo>
                    <a:lnTo>
                      <a:pt x="1214970" y="467398"/>
                    </a:lnTo>
                    <a:lnTo>
                      <a:pt x="1297914" y="230403"/>
                    </a:lnTo>
                    <a:lnTo>
                      <a:pt x="1380858" y="467398"/>
                    </a:lnTo>
                    <a:lnTo>
                      <a:pt x="1380858" y="19824"/>
                    </a:lnTo>
                    <a:lnTo>
                      <a:pt x="1197051" y="19824"/>
                    </a:lnTo>
                    <a:lnTo>
                      <a:pt x="926541" y="731786"/>
                    </a:lnTo>
                    <a:lnTo>
                      <a:pt x="1123543" y="731786"/>
                    </a:lnTo>
                    <a:lnTo>
                      <a:pt x="1165948" y="608088"/>
                    </a:lnTo>
                    <a:lnTo>
                      <a:pt x="1429880" y="608088"/>
                    </a:lnTo>
                    <a:lnTo>
                      <a:pt x="1472285" y="731786"/>
                    </a:lnTo>
                    <a:lnTo>
                      <a:pt x="1669288" y="731786"/>
                    </a:lnTo>
                    <a:close/>
                  </a:path>
                  <a:path w="2140585" h="751840">
                    <a:moveTo>
                      <a:pt x="2140572" y="20358"/>
                    </a:moveTo>
                    <a:lnTo>
                      <a:pt x="1652320" y="20358"/>
                    </a:lnTo>
                    <a:lnTo>
                      <a:pt x="1652320" y="176568"/>
                    </a:lnTo>
                    <a:lnTo>
                      <a:pt x="1804073" y="176568"/>
                    </a:lnTo>
                    <a:lnTo>
                      <a:pt x="1804073" y="731558"/>
                    </a:lnTo>
                    <a:lnTo>
                      <a:pt x="1988820" y="731558"/>
                    </a:lnTo>
                    <a:lnTo>
                      <a:pt x="1988820" y="176568"/>
                    </a:lnTo>
                    <a:lnTo>
                      <a:pt x="2140572" y="176568"/>
                    </a:lnTo>
                    <a:lnTo>
                      <a:pt x="2140572" y="20358"/>
                    </a:lnTo>
                    <a:close/>
                  </a:path>
                </a:pathLst>
              </a:custGeom>
              <a:solidFill>
                <a:srgbClr val="1D1D1B"/>
              </a:solidFill>
            </p:spPr>
            <p:txBody>
              <a:bodyPr wrap="square" lIns="0" tIns="0" rIns="0" bIns="0" rtlCol="0"/>
              <a:lstStyle/>
              <a:p>
                <a:endParaRPr sz="1799"/>
              </a:p>
            </p:txBody>
          </p:sp>
        </p:grpSp>
        <p:grpSp>
          <p:nvGrpSpPr>
            <p:cNvPr id="16" name="object 16"/>
            <p:cNvGrpSpPr/>
            <p:nvPr/>
          </p:nvGrpSpPr>
          <p:grpSpPr>
            <a:xfrm>
              <a:off x="1925996" y="386767"/>
              <a:ext cx="205104" cy="127635"/>
              <a:chOff x="1925995" y="386767"/>
              <a:chExt cx="205104" cy="127635"/>
            </a:xfrm>
          </p:grpSpPr>
          <p:pic>
            <p:nvPicPr>
              <p:cNvPr id="17" name="object 17"/>
              <p:cNvPicPr/>
              <p:nvPr/>
            </p:nvPicPr>
            <p:blipFill>
              <a:blip r:embed="rId12" cstate="print"/>
              <a:stretch>
                <a:fillRect/>
              </a:stretch>
            </p:blipFill>
            <p:spPr>
              <a:xfrm>
                <a:off x="1925995" y="386767"/>
                <a:ext cx="111467" cy="127139"/>
              </a:xfrm>
              <a:prstGeom prst="rect">
                <a:avLst/>
              </a:prstGeom>
            </p:spPr>
          </p:pic>
          <p:pic>
            <p:nvPicPr>
              <p:cNvPr id="18" name="object 18"/>
              <p:cNvPicPr/>
              <p:nvPr/>
            </p:nvPicPr>
            <p:blipFill>
              <a:blip r:embed="rId13" cstate="print"/>
              <a:stretch>
                <a:fillRect/>
              </a:stretch>
            </p:blipFill>
            <p:spPr>
              <a:xfrm>
                <a:off x="2058549" y="386767"/>
                <a:ext cx="72339" cy="127139"/>
              </a:xfrm>
              <a:prstGeom prst="rect">
                <a:avLst/>
              </a:prstGeom>
            </p:spPr>
          </p:pic>
        </p:grpSp>
        <p:pic>
          <p:nvPicPr>
            <p:cNvPr id="19" name="object 19"/>
            <p:cNvPicPr/>
            <p:nvPr/>
          </p:nvPicPr>
          <p:blipFill>
            <a:blip r:embed="rId14" cstate="print"/>
            <a:stretch>
              <a:fillRect/>
            </a:stretch>
          </p:blipFill>
          <p:spPr>
            <a:xfrm>
              <a:off x="2211995" y="386761"/>
              <a:ext cx="215683" cy="127152"/>
            </a:xfrm>
            <a:prstGeom prst="rect">
              <a:avLst/>
            </a:prstGeom>
          </p:spPr>
        </p:pic>
      </p:grpSp>
      <p:pic>
        <p:nvPicPr>
          <p:cNvPr id="20" name="object 20"/>
          <p:cNvPicPr/>
          <p:nvPr/>
        </p:nvPicPr>
        <p:blipFill>
          <a:blip r:embed="rId15" cstate="print"/>
          <a:stretch>
            <a:fillRect/>
          </a:stretch>
        </p:blipFill>
        <p:spPr>
          <a:xfrm>
            <a:off x="7788909" y="6284984"/>
            <a:ext cx="947102" cy="496816"/>
          </a:xfrm>
          <a:prstGeom prst="rect">
            <a:avLst/>
          </a:prstGeom>
        </p:spPr>
      </p:pic>
      <p:pic>
        <p:nvPicPr>
          <p:cNvPr id="21" name="object 21"/>
          <p:cNvPicPr/>
          <p:nvPr/>
        </p:nvPicPr>
        <p:blipFill>
          <a:blip r:embed="rId16" cstate="print"/>
          <a:stretch>
            <a:fillRect/>
          </a:stretch>
        </p:blipFill>
        <p:spPr>
          <a:xfrm>
            <a:off x="9039211" y="6345382"/>
            <a:ext cx="794035" cy="376025"/>
          </a:xfrm>
          <a:prstGeom prst="rect">
            <a:avLst/>
          </a:prstGeom>
        </p:spPr>
      </p:pic>
      <p:sp>
        <p:nvSpPr>
          <p:cNvPr id="23" name="object 23"/>
          <p:cNvSpPr txBox="1"/>
          <p:nvPr/>
        </p:nvSpPr>
        <p:spPr>
          <a:xfrm>
            <a:off x="11616715" y="278884"/>
            <a:ext cx="256480" cy="4065904"/>
          </a:xfrm>
          <a:prstGeom prst="rect">
            <a:avLst/>
          </a:prstGeom>
        </p:spPr>
        <p:txBody>
          <a:bodyPr vert="vert270" wrap="square" lIns="0" tIns="0" rIns="0" bIns="0" rtlCol="0">
            <a:spAutoFit/>
          </a:bodyPr>
          <a:lstStyle/>
          <a:p>
            <a:pPr marL="12699">
              <a:lnSpc>
                <a:spcPts val="1019"/>
              </a:lnSpc>
            </a:pPr>
            <a:r>
              <a:rPr sz="1050" b="1" spc="50" dirty="0">
                <a:solidFill>
                  <a:srgbClr val="2A2A2B"/>
                </a:solidFill>
                <a:latin typeface="Futura SC"/>
                <a:cs typeface="Futura SC"/>
              </a:rPr>
              <a:t>CONFÉRENCE</a:t>
            </a:r>
            <a:r>
              <a:rPr sz="1050" b="1" spc="155" dirty="0">
                <a:solidFill>
                  <a:srgbClr val="2A2A2B"/>
                </a:solidFill>
                <a:latin typeface="Futura SC"/>
                <a:cs typeface="Futura SC"/>
              </a:rPr>
              <a:t> </a:t>
            </a:r>
            <a:r>
              <a:rPr sz="1050" b="1" dirty="0">
                <a:solidFill>
                  <a:srgbClr val="2A2A2B"/>
                </a:solidFill>
                <a:latin typeface="Futura SC"/>
                <a:cs typeface="Futura SC"/>
              </a:rPr>
              <a:t>DES</a:t>
            </a:r>
            <a:r>
              <a:rPr sz="1050" b="1" spc="155" dirty="0">
                <a:solidFill>
                  <a:srgbClr val="2A2A2B"/>
                </a:solidFill>
                <a:latin typeface="Futura SC"/>
                <a:cs typeface="Futura SC"/>
              </a:rPr>
              <a:t> </a:t>
            </a:r>
            <a:r>
              <a:rPr sz="1050" b="1" spc="50" dirty="0">
                <a:solidFill>
                  <a:srgbClr val="2A2A2B"/>
                </a:solidFill>
                <a:latin typeface="Futura SC"/>
                <a:cs typeface="Futura SC"/>
              </a:rPr>
              <a:t>INSPECTEURS</a:t>
            </a:r>
            <a:r>
              <a:rPr sz="1050" b="1" spc="160" dirty="0">
                <a:solidFill>
                  <a:srgbClr val="2A2A2B"/>
                </a:solidFill>
                <a:latin typeface="Futura SC"/>
                <a:cs typeface="Futura SC"/>
              </a:rPr>
              <a:t> </a:t>
            </a:r>
            <a:r>
              <a:rPr sz="1050" b="1" dirty="0">
                <a:solidFill>
                  <a:srgbClr val="2A2A2B"/>
                </a:solidFill>
                <a:latin typeface="Futura SC"/>
                <a:cs typeface="Futura SC"/>
              </a:rPr>
              <a:t>ET</a:t>
            </a:r>
            <a:r>
              <a:rPr sz="1050" b="1" spc="155" dirty="0">
                <a:solidFill>
                  <a:srgbClr val="2A2A2B"/>
                </a:solidFill>
                <a:latin typeface="Futura SC"/>
                <a:cs typeface="Futura SC"/>
              </a:rPr>
              <a:t> </a:t>
            </a:r>
            <a:r>
              <a:rPr sz="1050" b="1" spc="45" dirty="0">
                <a:solidFill>
                  <a:srgbClr val="2A2A2B"/>
                </a:solidFill>
                <a:latin typeface="Futura SC"/>
                <a:cs typeface="Futura SC"/>
              </a:rPr>
              <a:t>AUDITEURS</a:t>
            </a:r>
            <a:r>
              <a:rPr sz="1050" b="1" spc="160" dirty="0">
                <a:solidFill>
                  <a:srgbClr val="2A2A2B"/>
                </a:solidFill>
                <a:latin typeface="Futura SC"/>
                <a:cs typeface="Futura SC"/>
              </a:rPr>
              <a:t> </a:t>
            </a:r>
            <a:r>
              <a:rPr sz="1050" b="1" spc="-10" dirty="0">
                <a:solidFill>
                  <a:srgbClr val="2A2A2B"/>
                </a:solidFill>
                <a:latin typeface="Futura SC"/>
                <a:cs typeface="Futura SC"/>
              </a:rPr>
              <a:t>TERRITORIAUX</a:t>
            </a:r>
            <a:endParaRPr sz="1050" dirty="0">
              <a:latin typeface="Futura SC"/>
              <a:cs typeface="Futura SC"/>
            </a:endParaRPr>
          </a:p>
        </p:txBody>
      </p:sp>
      <p:pic>
        <p:nvPicPr>
          <p:cNvPr id="35" name="object 35"/>
          <p:cNvPicPr/>
          <p:nvPr/>
        </p:nvPicPr>
        <p:blipFill>
          <a:blip r:embed="rId17" cstate="print"/>
          <a:stretch>
            <a:fillRect/>
          </a:stretch>
        </p:blipFill>
        <p:spPr>
          <a:xfrm>
            <a:off x="11855680" y="1"/>
            <a:ext cx="333654" cy="4331550"/>
          </a:xfrm>
          <a:prstGeom prst="rect">
            <a:avLst/>
          </a:prstGeom>
        </p:spPr>
      </p:pic>
      <p:sp>
        <p:nvSpPr>
          <p:cNvPr id="75" name="CuadroTexto 74">
            <a:extLst>
              <a:ext uri="{FF2B5EF4-FFF2-40B4-BE49-F238E27FC236}">
                <a16:creationId xmlns:a16="http://schemas.microsoft.com/office/drawing/2014/main" id="{4C07FA99-DC7C-FABB-E0B5-7D5E71A4C366}"/>
              </a:ext>
            </a:extLst>
          </p:cNvPr>
          <p:cNvSpPr txBox="1"/>
          <p:nvPr/>
        </p:nvSpPr>
        <p:spPr>
          <a:xfrm>
            <a:off x="3124202" y="1816420"/>
            <a:ext cx="3038425" cy="276999"/>
          </a:xfrm>
          <a:prstGeom prst="rect">
            <a:avLst/>
          </a:prstGeom>
          <a:noFill/>
          <a:ln>
            <a:noFill/>
          </a:ln>
        </p:spPr>
        <p:txBody>
          <a:bodyPr wrap="square" rtlCol="0">
            <a:spAutoFit/>
          </a:bodyPr>
          <a:lstStyle/>
          <a:p>
            <a:pPr defTabSz="914380">
              <a:defRPr/>
            </a:pPr>
            <a:r>
              <a:rPr lang="fr-FR" sz="1200" b="1" dirty="0">
                <a:solidFill>
                  <a:schemeClr val="bg1"/>
                </a:solidFill>
              </a:rPr>
              <a:t>ATELIERS SIMULTANÉS </a:t>
            </a:r>
            <a:endParaRPr lang="es-CO"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5" name="CuadroTexto 84">
            <a:extLst>
              <a:ext uri="{FF2B5EF4-FFF2-40B4-BE49-F238E27FC236}">
                <a16:creationId xmlns:a16="http://schemas.microsoft.com/office/drawing/2014/main" id="{4D0CD8F3-C58E-7A7C-34F1-65B0751B1FEA}"/>
              </a:ext>
            </a:extLst>
          </p:cNvPr>
          <p:cNvSpPr txBox="1"/>
          <p:nvPr/>
        </p:nvSpPr>
        <p:spPr>
          <a:xfrm>
            <a:off x="1810769" y="5154544"/>
            <a:ext cx="985127" cy="646331"/>
          </a:xfrm>
          <a:prstGeom prst="rect">
            <a:avLst/>
          </a:prstGeom>
          <a:noFill/>
        </p:spPr>
        <p:txBody>
          <a:bodyPr wrap="square" rtlCol="0">
            <a:spAutoFit/>
          </a:bodyPr>
          <a:lstStyle/>
          <a:p>
            <a:r>
              <a:rPr lang="fr-FR" sz="1200" dirty="0">
                <a:solidFill>
                  <a:schemeClr val="bg1"/>
                </a:solidFill>
              </a:rPr>
              <a:t>14h -15h30 </a:t>
            </a:r>
          </a:p>
          <a:p>
            <a:endParaRPr lang="fr-FR" sz="1200" dirty="0">
              <a:solidFill>
                <a:schemeClr val="bg1"/>
              </a:solidFill>
            </a:endParaRPr>
          </a:p>
          <a:p>
            <a:r>
              <a:rPr lang="fr-FR" sz="1200" dirty="0">
                <a:solidFill>
                  <a:schemeClr val="bg1"/>
                </a:solidFill>
              </a:rPr>
              <a:t>Hémicycle</a:t>
            </a:r>
            <a:endParaRPr lang="es-CO" sz="1200" dirty="0">
              <a:solidFill>
                <a:schemeClr val="bg1"/>
              </a:solidFill>
            </a:endParaRPr>
          </a:p>
        </p:txBody>
      </p:sp>
      <p:sp>
        <p:nvSpPr>
          <p:cNvPr id="86" name="CuadroTexto 85">
            <a:extLst>
              <a:ext uri="{FF2B5EF4-FFF2-40B4-BE49-F238E27FC236}">
                <a16:creationId xmlns:a16="http://schemas.microsoft.com/office/drawing/2014/main" id="{EFAEF48E-FB52-AF16-EB85-B8F10EEF1B4E}"/>
              </a:ext>
            </a:extLst>
          </p:cNvPr>
          <p:cNvSpPr txBox="1"/>
          <p:nvPr/>
        </p:nvSpPr>
        <p:spPr>
          <a:xfrm>
            <a:off x="2774195" y="4546615"/>
            <a:ext cx="1445732" cy="276999"/>
          </a:xfrm>
          <a:prstGeom prst="rect">
            <a:avLst/>
          </a:prstGeom>
          <a:noFill/>
        </p:spPr>
        <p:txBody>
          <a:bodyPr wrap="square" rtlCol="0">
            <a:spAutoFit/>
          </a:bodyPr>
          <a:lstStyle/>
          <a:p>
            <a:pPr defTabSz="914380">
              <a:defRPr/>
            </a:pPr>
            <a:r>
              <a:rPr lang="fr-FR" sz="1200" b="1" dirty="0">
                <a:solidFill>
                  <a:schemeClr val="bg1"/>
                </a:solidFill>
              </a:rPr>
              <a:t>TABLE RONDE </a:t>
            </a:r>
          </a:p>
        </p:txBody>
      </p:sp>
      <p:sp>
        <p:nvSpPr>
          <p:cNvPr id="124" name="CuadroTexto 123">
            <a:extLst>
              <a:ext uri="{FF2B5EF4-FFF2-40B4-BE49-F238E27FC236}">
                <a16:creationId xmlns:a16="http://schemas.microsoft.com/office/drawing/2014/main" id="{C257F353-8B2B-4368-EA5A-B232C8D35977}"/>
              </a:ext>
            </a:extLst>
          </p:cNvPr>
          <p:cNvSpPr txBox="1"/>
          <p:nvPr/>
        </p:nvSpPr>
        <p:spPr>
          <a:xfrm>
            <a:off x="6622934" y="5495555"/>
            <a:ext cx="1179073" cy="292259"/>
          </a:xfrm>
          <a:prstGeom prst="rect">
            <a:avLst/>
          </a:prstGeom>
          <a:noFill/>
        </p:spPr>
        <p:txBody>
          <a:bodyPr wrap="square" rtlCol="0">
            <a:spAutoFit/>
          </a:bodyPr>
          <a:lstStyle/>
          <a:p>
            <a:pPr>
              <a:lnSpc>
                <a:spcPct val="115000"/>
              </a:lnSpc>
              <a:spcAft>
                <a:spcPts val="1000"/>
              </a:spcAft>
            </a:pPr>
            <a:r>
              <a:rPr lang="fr-FR" sz="1200" b="1" dirty="0">
                <a:latin typeface="Calibri" panose="020F0502020204030204" pitchFamily="34" charset="0"/>
                <a:ea typeface="Calibri" panose="020F0502020204030204" pitchFamily="34" charset="0"/>
                <a:cs typeface="Times New Roman" panose="02020603050405020304" pitchFamily="18" charset="0"/>
              </a:rPr>
              <a:t>17h15-17h45</a:t>
            </a:r>
            <a:r>
              <a:rPr lang="fr-FR"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s-CO"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5" name="CuadroTexto 124">
            <a:extLst>
              <a:ext uri="{FF2B5EF4-FFF2-40B4-BE49-F238E27FC236}">
                <a16:creationId xmlns:a16="http://schemas.microsoft.com/office/drawing/2014/main" id="{07799495-B9D2-F49A-C85F-D5E729B2B2AB}"/>
              </a:ext>
            </a:extLst>
          </p:cNvPr>
          <p:cNvSpPr txBox="1"/>
          <p:nvPr/>
        </p:nvSpPr>
        <p:spPr>
          <a:xfrm>
            <a:off x="7750809" y="5486400"/>
            <a:ext cx="3037224" cy="292259"/>
          </a:xfrm>
          <a:prstGeom prst="rect">
            <a:avLst/>
          </a:prstGeom>
          <a:noFill/>
        </p:spPr>
        <p:txBody>
          <a:bodyPr wrap="square" rtlCol="0">
            <a:spAutoFit/>
          </a:bodyPr>
          <a:lstStyle/>
          <a:p>
            <a:pPr>
              <a:lnSpc>
                <a:spcPct val="115000"/>
              </a:lnSpc>
              <a:spcAft>
                <a:spcPts val="1000"/>
              </a:spcAft>
            </a:pPr>
            <a:r>
              <a:rPr lang="fr-FR" sz="1200" b="1" dirty="0">
                <a:latin typeface="Calibri" panose="020F0502020204030204" pitchFamily="34" charset="0"/>
                <a:ea typeface="Calibri" panose="020F0502020204030204" pitchFamily="34" charset="0"/>
                <a:cs typeface="Times New Roman" panose="02020603050405020304" pitchFamily="18" charset="0"/>
              </a:rPr>
              <a:t>POT DE CLOTURE DES JOURNÉES </a:t>
            </a:r>
            <a:endParaRPr lang="es-CO" sz="1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31" name="CuadroTexto 130">
            <a:extLst>
              <a:ext uri="{FF2B5EF4-FFF2-40B4-BE49-F238E27FC236}">
                <a16:creationId xmlns:a16="http://schemas.microsoft.com/office/drawing/2014/main" id="{C3E273B5-FBA4-6235-C20C-DCE7C60FAE4E}"/>
              </a:ext>
            </a:extLst>
          </p:cNvPr>
          <p:cNvSpPr txBox="1"/>
          <p:nvPr/>
        </p:nvSpPr>
        <p:spPr>
          <a:xfrm>
            <a:off x="2795896" y="4719329"/>
            <a:ext cx="3348980" cy="1785104"/>
          </a:xfrm>
          <a:prstGeom prst="rect">
            <a:avLst/>
          </a:prstGeom>
          <a:noFill/>
        </p:spPr>
        <p:txBody>
          <a:bodyPr wrap="square" rtlCol="0">
            <a:spAutoFit/>
          </a:bodyPr>
          <a:lstStyle/>
          <a:p>
            <a:pPr defTabSz="914380">
              <a:defRPr/>
            </a:pPr>
            <a:r>
              <a:rPr lang="fr-FR" sz="1100" b="1" dirty="0">
                <a:solidFill>
                  <a:schemeClr val="bg1"/>
                </a:solidFill>
              </a:rPr>
              <a:t>Le contrôle interne comptable et financier sur le chemin de la certification des comptes</a:t>
            </a:r>
          </a:p>
          <a:p>
            <a:pPr defTabSz="914380">
              <a:defRPr/>
            </a:pPr>
            <a:endParaRPr lang="fr-FR" sz="1100" dirty="0">
              <a:solidFill>
                <a:schemeClr val="bg1"/>
              </a:solidFill>
            </a:endParaRPr>
          </a:p>
          <a:p>
            <a:pPr defTabSz="914380">
              <a:defRPr/>
            </a:pPr>
            <a:r>
              <a:rPr lang="fr-FR" sz="1100" dirty="0">
                <a:solidFill>
                  <a:schemeClr val="bg1"/>
                </a:solidFill>
                <a:ea typeface="Calibri" panose="020F0502020204030204" pitchFamily="34" charset="0"/>
                <a:cs typeface="Times New Roman" panose="02020603050405020304" pitchFamily="18" charset="0"/>
              </a:rPr>
              <a:t>Animé par Hervé HOCQUARD (Région Ile-de-France) PASCAL BELLEMIN (Président de l’AFIGESE), </a:t>
            </a:r>
            <a:r>
              <a:rPr lang="fr-FR" sz="1100" dirty="0">
                <a:solidFill>
                  <a:schemeClr val="bg1"/>
                </a:solidFill>
              </a:rPr>
              <a:t>Valerie RIOU (Associée Mazars,  </a:t>
            </a:r>
            <a:r>
              <a:rPr lang="fr-FR" sz="1100" b="0" i="0" dirty="0">
                <a:solidFill>
                  <a:schemeClr val="bg1"/>
                </a:solidFill>
                <a:effectLst/>
                <a:latin typeface="halyard-text"/>
              </a:rPr>
              <a:t>Commissaire aux comptes</a:t>
            </a:r>
            <a:r>
              <a:rPr lang="fr-FR" sz="1100" dirty="0">
                <a:solidFill>
                  <a:schemeClr val="bg1"/>
                </a:solidFill>
              </a:rPr>
              <a:t>), </a:t>
            </a:r>
            <a:r>
              <a:rPr lang="fr-FR" sz="1100" dirty="0">
                <a:solidFill>
                  <a:schemeClr val="bg1"/>
                </a:solidFill>
                <a:ea typeface="Calibri" panose="020F0502020204030204" pitchFamily="34" charset="0"/>
                <a:cs typeface="Times New Roman" panose="02020603050405020304" pitchFamily="18" charset="0"/>
              </a:rPr>
              <a:t>Thierry VUGHT</a:t>
            </a:r>
            <a:r>
              <a:rPr lang="es-CO" sz="1100" dirty="0">
                <a:solidFill>
                  <a:schemeClr val="bg1"/>
                </a:solidFill>
                <a:ea typeface="Calibri" panose="020F0502020204030204" pitchFamily="34" charset="0"/>
                <a:cs typeface="Times New Roman" panose="02020603050405020304" pitchFamily="18" charset="0"/>
              </a:rPr>
              <a:t> (</a:t>
            </a:r>
            <a:r>
              <a:rPr lang="fr-FR" sz="1100" dirty="0">
                <a:solidFill>
                  <a:schemeClr val="bg1"/>
                </a:solidFill>
                <a:ea typeface="Calibri" panose="020F0502020204030204" pitchFamily="34" charset="0"/>
                <a:cs typeface="Times New Roman" panose="02020603050405020304" pitchFamily="18" charset="0"/>
              </a:rPr>
              <a:t>Président</a:t>
            </a:r>
            <a:r>
              <a:rPr lang="es-CO" sz="1100" dirty="0">
                <a:solidFill>
                  <a:schemeClr val="bg1"/>
                </a:solidFill>
                <a:ea typeface="Calibri" panose="020F0502020204030204" pitchFamily="34" charset="0"/>
                <a:cs typeface="Times New Roman" panose="02020603050405020304" pitchFamily="18" charset="0"/>
              </a:rPr>
              <a:t> </a:t>
            </a:r>
            <a:r>
              <a:rPr lang="fr-FR" sz="1100" dirty="0">
                <a:solidFill>
                  <a:schemeClr val="bg1"/>
                </a:solidFill>
                <a:effectLst/>
              </a:rPr>
              <a:t>de la Chambre Régionale des Comptes d’Île-de-France et</a:t>
            </a:r>
            <a:r>
              <a:rPr lang="fr-FR" sz="1100" dirty="0">
                <a:solidFill>
                  <a:schemeClr val="bg1"/>
                </a:solidFill>
              </a:rPr>
              <a:t> Jean-Pierre SABIO (DG  de GIGALIS et ancien DGA Ressources de la Région Pays de la Loire)</a:t>
            </a:r>
            <a:endParaRPr lang="es-CO"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7" name="CuadroTexto 136">
            <a:extLst>
              <a:ext uri="{FF2B5EF4-FFF2-40B4-BE49-F238E27FC236}">
                <a16:creationId xmlns:a16="http://schemas.microsoft.com/office/drawing/2014/main" id="{0D53A007-0776-FF89-6F68-15A448AA1FEF}"/>
              </a:ext>
            </a:extLst>
          </p:cNvPr>
          <p:cNvSpPr txBox="1"/>
          <p:nvPr/>
        </p:nvSpPr>
        <p:spPr>
          <a:xfrm>
            <a:off x="6607951" y="4719935"/>
            <a:ext cx="1164449" cy="461665"/>
          </a:xfrm>
          <a:prstGeom prst="rect">
            <a:avLst/>
          </a:prstGeom>
          <a:noFill/>
        </p:spPr>
        <p:txBody>
          <a:bodyPr wrap="square" rtlCol="0">
            <a:spAutoFit/>
          </a:bodyPr>
          <a:lstStyle/>
          <a:p>
            <a:r>
              <a:rPr lang="es-CO" sz="1200" dirty="0">
                <a:solidFill>
                  <a:schemeClr val="bg1"/>
                </a:solidFill>
              </a:rPr>
              <a:t>16h45-</a:t>
            </a:r>
            <a:r>
              <a:rPr lang="es-CO" sz="1200" dirty="0"/>
              <a:t> </a:t>
            </a:r>
            <a:r>
              <a:rPr lang="fr-FR" sz="1200" dirty="0">
                <a:solidFill>
                  <a:schemeClr val="bg1"/>
                </a:solidFill>
              </a:rPr>
              <a:t>17h15</a:t>
            </a:r>
          </a:p>
          <a:p>
            <a:r>
              <a:rPr lang="fr-FR" sz="1200" dirty="0">
                <a:solidFill>
                  <a:schemeClr val="bg1"/>
                </a:solidFill>
              </a:rPr>
              <a:t>Hémicycle</a:t>
            </a:r>
          </a:p>
        </p:txBody>
      </p:sp>
      <p:sp>
        <p:nvSpPr>
          <p:cNvPr id="138" name="CuadroTexto 137">
            <a:extLst>
              <a:ext uri="{FF2B5EF4-FFF2-40B4-BE49-F238E27FC236}">
                <a16:creationId xmlns:a16="http://schemas.microsoft.com/office/drawing/2014/main" id="{2FC53240-4D24-7A17-D624-2966B41F1024}"/>
              </a:ext>
            </a:extLst>
          </p:cNvPr>
          <p:cNvSpPr txBox="1"/>
          <p:nvPr/>
        </p:nvSpPr>
        <p:spPr>
          <a:xfrm>
            <a:off x="7675529" y="4412220"/>
            <a:ext cx="3484551" cy="938719"/>
          </a:xfrm>
          <a:prstGeom prst="rect">
            <a:avLst/>
          </a:prstGeom>
          <a:noFill/>
        </p:spPr>
        <p:txBody>
          <a:bodyPr wrap="square" rtlCol="0">
            <a:spAutoFit/>
          </a:bodyPr>
          <a:lstStyle/>
          <a:p>
            <a:pPr defTabSz="914380">
              <a:defRPr/>
            </a:pPr>
            <a:r>
              <a:rPr lang="fr-FR" sz="1100" dirty="0">
                <a:solidFill>
                  <a:schemeClr val="bg1"/>
                </a:solidFill>
              </a:rPr>
              <a:t>Synthèse des travaux, conclusions et clôture, en présence de Daniel- Georges COURTOIS (Conseiller régional Délégué spécial à l'Évaluation des politiques publiques et  à la Certification des comptes),  et  Yannis WENDLING (Président de la CIAT)</a:t>
            </a:r>
            <a:endParaRPr lang="es-CO" sz="1100" dirty="0">
              <a:solidFill>
                <a:schemeClr val="bg1"/>
              </a:solidFill>
            </a:endParaRPr>
          </a:p>
        </p:txBody>
      </p:sp>
      <p:sp>
        <p:nvSpPr>
          <p:cNvPr id="51" name="CuadroTexto 50">
            <a:extLst>
              <a:ext uri="{FF2B5EF4-FFF2-40B4-BE49-F238E27FC236}">
                <a16:creationId xmlns:a16="http://schemas.microsoft.com/office/drawing/2014/main" id="{28AD26C7-F3B3-7640-9B4C-B133CE0AE71F}"/>
              </a:ext>
            </a:extLst>
          </p:cNvPr>
          <p:cNvSpPr txBox="1"/>
          <p:nvPr/>
        </p:nvSpPr>
        <p:spPr>
          <a:xfrm>
            <a:off x="63072" y="3417753"/>
            <a:ext cx="1519200" cy="425501"/>
          </a:xfrm>
          <a:prstGeom prst="rect">
            <a:avLst/>
          </a:prstGeom>
          <a:noFill/>
        </p:spPr>
        <p:txBody>
          <a:bodyPr wrap="square">
            <a:spAutoFit/>
          </a:bodyPr>
          <a:lstStyle/>
          <a:p>
            <a:pPr lvl="1" algn="ctr">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VENDREDI</a:t>
            </a:r>
            <a:r>
              <a:rPr lang="fr-F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p:txBody>
      </p:sp>
      <p:grpSp>
        <p:nvGrpSpPr>
          <p:cNvPr id="68" name="Grupo 67">
            <a:extLst>
              <a:ext uri="{FF2B5EF4-FFF2-40B4-BE49-F238E27FC236}">
                <a16:creationId xmlns:a16="http://schemas.microsoft.com/office/drawing/2014/main" id="{4A42BA39-E9EC-8956-4AF4-13615EA7BDF1}"/>
              </a:ext>
            </a:extLst>
          </p:cNvPr>
          <p:cNvGrpSpPr/>
          <p:nvPr/>
        </p:nvGrpSpPr>
        <p:grpSpPr>
          <a:xfrm>
            <a:off x="6553200" y="2412047"/>
            <a:ext cx="4677831" cy="1838712"/>
            <a:chOff x="2439124" y="2260822"/>
            <a:chExt cx="5516473" cy="703694"/>
          </a:xfrm>
          <a:solidFill>
            <a:srgbClr val="F52355"/>
          </a:solidFill>
        </p:grpSpPr>
        <p:sp>
          <p:nvSpPr>
            <p:cNvPr id="70" name="Rectángulo 69">
              <a:extLst>
                <a:ext uri="{FF2B5EF4-FFF2-40B4-BE49-F238E27FC236}">
                  <a16:creationId xmlns:a16="http://schemas.microsoft.com/office/drawing/2014/main" id="{417F5D67-E8E0-A074-714D-145D5CA6A0D7}"/>
                </a:ext>
              </a:extLst>
            </p:cNvPr>
            <p:cNvSpPr/>
            <p:nvPr/>
          </p:nvSpPr>
          <p:spPr>
            <a:xfrm>
              <a:off x="2439124" y="2260822"/>
              <a:ext cx="5516473" cy="703694"/>
            </a:xfrm>
            <a:prstGeom prst="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cxnSp>
          <p:nvCxnSpPr>
            <p:cNvPr id="71" name="Conector recto 70">
              <a:extLst>
                <a:ext uri="{FF2B5EF4-FFF2-40B4-BE49-F238E27FC236}">
                  <a16:creationId xmlns:a16="http://schemas.microsoft.com/office/drawing/2014/main" id="{38FCE827-2890-A3B1-3F6B-4F851CADFEC8}"/>
                </a:ext>
              </a:extLst>
            </p:cNvPr>
            <p:cNvCxnSpPr>
              <a:cxnSpLocks/>
            </p:cNvCxnSpPr>
            <p:nvPr/>
          </p:nvCxnSpPr>
          <p:spPr>
            <a:xfrm flipH="1">
              <a:off x="3739165" y="2416720"/>
              <a:ext cx="1416" cy="468437"/>
            </a:xfrm>
            <a:prstGeom prst="line">
              <a:avLst/>
            </a:prstGeom>
            <a:grpFill/>
            <a:ln>
              <a:solidFill>
                <a:schemeClr val="bg1"/>
              </a:solidFill>
            </a:ln>
          </p:spPr>
          <p:style>
            <a:lnRef idx="2">
              <a:schemeClr val="accent6"/>
            </a:lnRef>
            <a:fillRef idx="0">
              <a:schemeClr val="accent6"/>
            </a:fillRef>
            <a:effectRef idx="1">
              <a:schemeClr val="accent6"/>
            </a:effectRef>
            <a:fontRef idx="minor">
              <a:schemeClr val="tx1"/>
            </a:fontRef>
          </p:style>
        </p:cxnSp>
      </p:grpSp>
      <p:sp>
        <p:nvSpPr>
          <p:cNvPr id="72" name="CuadroTexto 71">
            <a:extLst>
              <a:ext uri="{FF2B5EF4-FFF2-40B4-BE49-F238E27FC236}">
                <a16:creationId xmlns:a16="http://schemas.microsoft.com/office/drawing/2014/main" id="{C8C58AEA-BA98-FF34-B3DA-076FE438BB78}"/>
              </a:ext>
            </a:extLst>
          </p:cNvPr>
          <p:cNvSpPr txBox="1"/>
          <p:nvPr/>
        </p:nvSpPr>
        <p:spPr>
          <a:xfrm>
            <a:off x="7805885" y="2666897"/>
            <a:ext cx="3367189" cy="1615827"/>
          </a:xfrm>
          <a:prstGeom prst="rect">
            <a:avLst/>
          </a:prstGeom>
          <a:noFill/>
        </p:spPr>
        <p:txBody>
          <a:bodyPr wrap="square" rtlCol="0">
            <a:spAutoFit/>
          </a:bodyPr>
          <a:lstStyle/>
          <a:p>
            <a:r>
              <a:rPr lang="fr-FR" sz="1100" b="1" dirty="0">
                <a:solidFill>
                  <a:schemeClr val="bg1"/>
                </a:solidFill>
              </a:rPr>
              <a:t>L'adaptation des recommandations de l'AFA aux Collectivités territoriales</a:t>
            </a:r>
          </a:p>
          <a:p>
            <a:endParaRPr lang="fr-FR" sz="1100" b="1" dirty="0">
              <a:solidFill>
                <a:schemeClr val="bg1"/>
              </a:solidFill>
            </a:endParaRPr>
          </a:p>
          <a:p>
            <a:r>
              <a:rPr lang="fr-FR" sz="1100" dirty="0">
                <a:solidFill>
                  <a:schemeClr val="bg1"/>
                </a:solidFill>
              </a:rPr>
              <a:t>Intervenants:  Olivier RENUCCI (AFA, sous-directeur du conseil et de l’analyse stratégique), Yannis WENDLING (Département de la Seine-Saint-Denis, Directeur de l’Inspection Générale), Stanislas LUCIENNE (SNDGCT), et Gaëtan GRANDIN, (Région Ile-de-France, Responsable de la conformité)</a:t>
            </a:r>
          </a:p>
        </p:txBody>
      </p:sp>
      <p:sp>
        <p:nvSpPr>
          <p:cNvPr id="73" name="CuadroTexto 72">
            <a:extLst>
              <a:ext uri="{FF2B5EF4-FFF2-40B4-BE49-F238E27FC236}">
                <a16:creationId xmlns:a16="http://schemas.microsoft.com/office/drawing/2014/main" id="{A3654E08-32A0-EB8E-4CC0-1CB57CC4F6C1}"/>
              </a:ext>
            </a:extLst>
          </p:cNvPr>
          <p:cNvSpPr txBox="1"/>
          <p:nvPr/>
        </p:nvSpPr>
        <p:spPr>
          <a:xfrm>
            <a:off x="6593798" y="3124200"/>
            <a:ext cx="1043443" cy="461665"/>
          </a:xfrm>
          <a:prstGeom prst="rect">
            <a:avLst/>
          </a:prstGeom>
          <a:noFill/>
        </p:spPr>
        <p:txBody>
          <a:bodyPr wrap="square" rtlCol="0">
            <a:spAutoFit/>
          </a:bodyPr>
          <a:lstStyle/>
          <a:p>
            <a:r>
              <a:rPr lang="fr-FR" sz="1200" dirty="0">
                <a:solidFill>
                  <a:schemeClr val="bg1"/>
                </a:solidFill>
              </a:rPr>
              <a:t>16H-16h45</a:t>
            </a:r>
          </a:p>
          <a:p>
            <a:r>
              <a:rPr lang="fr-FR" sz="1200" dirty="0">
                <a:solidFill>
                  <a:schemeClr val="bg1"/>
                </a:solidFill>
              </a:rPr>
              <a:t>Hémicycle</a:t>
            </a:r>
            <a:endParaRPr lang="es-CO" sz="1200" dirty="0">
              <a:solidFill>
                <a:schemeClr val="bg1"/>
              </a:solidFill>
            </a:endParaRPr>
          </a:p>
        </p:txBody>
      </p:sp>
      <p:sp>
        <p:nvSpPr>
          <p:cNvPr id="76" name="CuadroTexto 75">
            <a:extLst>
              <a:ext uri="{FF2B5EF4-FFF2-40B4-BE49-F238E27FC236}">
                <a16:creationId xmlns:a16="http://schemas.microsoft.com/office/drawing/2014/main" id="{229D5A8B-3170-1BC4-D2D1-A1CC4016A0E8}"/>
              </a:ext>
            </a:extLst>
          </p:cNvPr>
          <p:cNvSpPr txBox="1"/>
          <p:nvPr/>
        </p:nvSpPr>
        <p:spPr>
          <a:xfrm>
            <a:off x="7673934" y="2453533"/>
            <a:ext cx="2950999" cy="276999"/>
          </a:xfrm>
          <a:prstGeom prst="rect">
            <a:avLst/>
          </a:prstGeom>
          <a:noFill/>
        </p:spPr>
        <p:txBody>
          <a:bodyPr wrap="square" rtlCol="0">
            <a:spAutoFit/>
          </a:bodyPr>
          <a:lstStyle/>
          <a:p>
            <a:pPr defTabSz="914380">
              <a:defRPr/>
            </a:pPr>
            <a:r>
              <a:rPr lang="fr-FR" sz="1200" b="1" dirty="0">
                <a:solidFill>
                  <a:schemeClr val="bg1"/>
                </a:solidFill>
              </a:rPr>
              <a:t>TABLE RONDE </a:t>
            </a:r>
          </a:p>
        </p:txBody>
      </p:sp>
      <p:grpSp>
        <p:nvGrpSpPr>
          <p:cNvPr id="24" name="object 24">
            <a:extLst>
              <a:ext uri="{FF2B5EF4-FFF2-40B4-BE49-F238E27FC236}">
                <a16:creationId xmlns:a16="http://schemas.microsoft.com/office/drawing/2014/main" id="{E265CFEE-2274-15BF-A5A8-7D12DE3F02C2}"/>
              </a:ext>
            </a:extLst>
          </p:cNvPr>
          <p:cNvGrpSpPr/>
          <p:nvPr/>
        </p:nvGrpSpPr>
        <p:grpSpPr>
          <a:xfrm>
            <a:off x="-9995" y="1472721"/>
            <a:ext cx="592746" cy="4800600"/>
            <a:chOff x="0" y="2081377"/>
            <a:chExt cx="1159510" cy="4211320"/>
          </a:xfrm>
        </p:grpSpPr>
        <p:pic>
          <p:nvPicPr>
            <p:cNvPr id="25" name="object 25">
              <a:extLst>
                <a:ext uri="{FF2B5EF4-FFF2-40B4-BE49-F238E27FC236}">
                  <a16:creationId xmlns:a16="http://schemas.microsoft.com/office/drawing/2014/main" id="{973778E5-664B-2D47-4ED1-92B92BD13013}"/>
                </a:ext>
              </a:extLst>
            </p:cNvPr>
            <p:cNvPicPr/>
            <p:nvPr/>
          </p:nvPicPr>
          <p:blipFill>
            <a:blip r:embed="rId18" cstate="print"/>
            <a:stretch>
              <a:fillRect/>
            </a:stretch>
          </p:blipFill>
          <p:spPr>
            <a:xfrm>
              <a:off x="992352" y="2081377"/>
              <a:ext cx="166827" cy="4210964"/>
            </a:xfrm>
            <a:prstGeom prst="rect">
              <a:avLst/>
            </a:prstGeom>
          </p:spPr>
        </p:pic>
        <p:pic>
          <p:nvPicPr>
            <p:cNvPr id="26" name="object 26">
              <a:extLst>
                <a:ext uri="{FF2B5EF4-FFF2-40B4-BE49-F238E27FC236}">
                  <a16:creationId xmlns:a16="http://schemas.microsoft.com/office/drawing/2014/main" id="{92608751-9ED7-2D51-B257-A9CFC1D98210}"/>
                </a:ext>
              </a:extLst>
            </p:cNvPr>
            <p:cNvPicPr/>
            <p:nvPr/>
          </p:nvPicPr>
          <p:blipFill>
            <a:blip r:embed="rId19" cstate="print"/>
            <a:stretch>
              <a:fillRect/>
            </a:stretch>
          </p:blipFill>
          <p:spPr>
            <a:xfrm>
              <a:off x="825525" y="2081377"/>
              <a:ext cx="166827" cy="4210964"/>
            </a:xfrm>
            <a:prstGeom prst="rect">
              <a:avLst/>
            </a:prstGeom>
          </p:spPr>
        </p:pic>
        <p:pic>
          <p:nvPicPr>
            <p:cNvPr id="27" name="object 27">
              <a:extLst>
                <a:ext uri="{FF2B5EF4-FFF2-40B4-BE49-F238E27FC236}">
                  <a16:creationId xmlns:a16="http://schemas.microsoft.com/office/drawing/2014/main" id="{682B6109-2B03-71CF-3E58-022F98ADD536}"/>
                </a:ext>
              </a:extLst>
            </p:cNvPr>
            <p:cNvPicPr/>
            <p:nvPr/>
          </p:nvPicPr>
          <p:blipFill>
            <a:blip r:embed="rId20" cstate="print"/>
            <a:stretch>
              <a:fillRect/>
            </a:stretch>
          </p:blipFill>
          <p:spPr>
            <a:xfrm>
              <a:off x="325018" y="2081377"/>
              <a:ext cx="166839" cy="4210964"/>
            </a:xfrm>
            <a:prstGeom prst="rect">
              <a:avLst/>
            </a:prstGeom>
          </p:spPr>
        </p:pic>
        <p:pic>
          <p:nvPicPr>
            <p:cNvPr id="28" name="object 28">
              <a:extLst>
                <a:ext uri="{FF2B5EF4-FFF2-40B4-BE49-F238E27FC236}">
                  <a16:creationId xmlns:a16="http://schemas.microsoft.com/office/drawing/2014/main" id="{39D4F9A6-CDAB-A0C0-4888-605E2045C750}"/>
                </a:ext>
              </a:extLst>
            </p:cNvPr>
            <p:cNvPicPr/>
            <p:nvPr/>
          </p:nvPicPr>
          <p:blipFill>
            <a:blip r:embed="rId21" cstate="print"/>
            <a:stretch>
              <a:fillRect/>
            </a:stretch>
          </p:blipFill>
          <p:spPr>
            <a:xfrm>
              <a:off x="147802" y="2081377"/>
              <a:ext cx="177215" cy="4210964"/>
            </a:xfrm>
            <a:prstGeom prst="rect">
              <a:avLst/>
            </a:prstGeom>
          </p:spPr>
        </p:pic>
        <p:pic>
          <p:nvPicPr>
            <p:cNvPr id="29" name="object 29">
              <a:extLst>
                <a:ext uri="{FF2B5EF4-FFF2-40B4-BE49-F238E27FC236}">
                  <a16:creationId xmlns:a16="http://schemas.microsoft.com/office/drawing/2014/main" id="{72343E86-183D-3AE5-FFBF-462BF9C9EE16}"/>
                </a:ext>
              </a:extLst>
            </p:cNvPr>
            <p:cNvPicPr/>
            <p:nvPr/>
          </p:nvPicPr>
          <p:blipFill>
            <a:blip r:embed="rId22" cstate="print"/>
            <a:stretch>
              <a:fillRect/>
            </a:stretch>
          </p:blipFill>
          <p:spPr>
            <a:xfrm>
              <a:off x="0" y="2081377"/>
              <a:ext cx="158178" cy="4210964"/>
            </a:xfrm>
            <a:prstGeom prst="rect">
              <a:avLst/>
            </a:prstGeom>
          </p:spPr>
        </p:pic>
        <p:pic>
          <p:nvPicPr>
            <p:cNvPr id="30" name="object 30">
              <a:extLst>
                <a:ext uri="{FF2B5EF4-FFF2-40B4-BE49-F238E27FC236}">
                  <a16:creationId xmlns:a16="http://schemas.microsoft.com/office/drawing/2014/main" id="{92DAD981-769A-39A7-3450-F1B21E93DA94}"/>
                </a:ext>
              </a:extLst>
            </p:cNvPr>
            <p:cNvPicPr/>
            <p:nvPr/>
          </p:nvPicPr>
          <p:blipFill>
            <a:blip r:embed="rId23" cstate="print"/>
            <a:stretch>
              <a:fillRect/>
            </a:stretch>
          </p:blipFill>
          <p:spPr>
            <a:xfrm>
              <a:off x="0" y="4302696"/>
              <a:ext cx="491858" cy="1989645"/>
            </a:xfrm>
            <a:prstGeom prst="rect">
              <a:avLst/>
            </a:prstGeom>
          </p:spPr>
        </p:pic>
        <p:pic>
          <p:nvPicPr>
            <p:cNvPr id="31" name="object 31">
              <a:extLst>
                <a:ext uri="{FF2B5EF4-FFF2-40B4-BE49-F238E27FC236}">
                  <a16:creationId xmlns:a16="http://schemas.microsoft.com/office/drawing/2014/main" id="{392F22E0-2D42-0BD5-6980-18FF439801FB}"/>
                </a:ext>
              </a:extLst>
            </p:cNvPr>
            <p:cNvPicPr/>
            <p:nvPr/>
          </p:nvPicPr>
          <p:blipFill>
            <a:blip r:embed="rId24" cstate="print"/>
            <a:stretch>
              <a:fillRect/>
            </a:stretch>
          </p:blipFill>
          <p:spPr>
            <a:xfrm>
              <a:off x="491858" y="2081377"/>
              <a:ext cx="166827" cy="4210964"/>
            </a:xfrm>
            <a:prstGeom prst="rect">
              <a:avLst/>
            </a:prstGeom>
          </p:spPr>
        </p:pic>
        <p:pic>
          <p:nvPicPr>
            <p:cNvPr id="32" name="object 32">
              <a:extLst>
                <a:ext uri="{FF2B5EF4-FFF2-40B4-BE49-F238E27FC236}">
                  <a16:creationId xmlns:a16="http://schemas.microsoft.com/office/drawing/2014/main" id="{3D9C28FE-18F8-AFBD-9BF9-C304752EBC81}"/>
                </a:ext>
              </a:extLst>
            </p:cNvPr>
            <p:cNvPicPr/>
            <p:nvPr/>
          </p:nvPicPr>
          <p:blipFill>
            <a:blip r:embed="rId25" cstate="print"/>
            <a:stretch>
              <a:fillRect/>
            </a:stretch>
          </p:blipFill>
          <p:spPr>
            <a:xfrm>
              <a:off x="658685" y="2081377"/>
              <a:ext cx="166827" cy="4210964"/>
            </a:xfrm>
            <a:prstGeom prst="rect">
              <a:avLst/>
            </a:prstGeom>
          </p:spPr>
        </p:pic>
        <p:pic>
          <p:nvPicPr>
            <p:cNvPr id="33" name="object 33">
              <a:extLst>
                <a:ext uri="{FF2B5EF4-FFF2-40B4-BE49-F238E27FC236}">
                  <a16:creationId xmlns:a16="http://schemas.microsoft.com/office/drawing/2014/main" id="{DAD55DC0-CF8E-F98C-1C9B-322136AE8FFB}"/>
                </a:ext>
              </a:extLst>
            </p:cNvPr>
            <p:cNvPicPr/>
            <p:nvPr/>
          </p:nvPicPr>
          <p:blipFill>
            <a:blip r:embed="rId26" cstate="print"/>
            <a:stretch>
              <a:fillRect/>
            </a:stretch>
          </p:blipFill>
          <p:spPr>
            <a:xfrm>
              <a:off x="825525" y="2081377"/>
              <a:ext cx="166827" cy="4210964"/>
            </a:xfrm>
            <a:prstGeom prst="rect">
              <a:avLst/>
            </a:prstGeom>
          </p:spPr>
        </p:pic>
        <p:pic>
          <p:nvPicPr>
            <p:cNvPr id="34" name="object 34">
              <a:extLst>
                <a:ext uri="{FF2B5EF4-FFF2-40B4-BE49-F238E27FC236}">
                  <a16:creationId xmlns:a16="http://schemas.microsoft.com/office/drawing/2014/main" id="{9C972472-48A2-1D18-F3BB-A64571E491BA}"/>
                </a:ext>
              </a:extLst>
            </p:cNvPr>
            <p:cNvPicPr/>
            <p:nvPr/>
          </p:nvPicPr>
          <p:blipFill>
            <a:blip r:embed="rId27" cstate="print"/>
            <a:stretch>
              <a:fillRect/>
            </a:stretch>
          </p:blipFill>
          <p:spPr>
            <a:xfrm>
              <a:off x="992352" y="2081377"/>
              <a:ext cx="166827" cy="4210964"/>
            </a:xfrm>
            <a:prstGeom prst="rect">
              <a:avLst/>
            </a:prstGeom>
          </p:spPr>
        </p:pic>
      </p:grpSp>
      <p:cxnSp>
        <p:nvCxnSpPr>
          <p:cNvPr id="40" name="Conector recto 70">
            <a:extLst>
              <a:ext uri="{FF2B5EF4-FFF2-40B4-BE49-F238E27FC236}">
                <a16:creationId xmlns:a16="http://schemas.microsoft.com/office/drawing/2014/main" id="{FBC8BCDC-B5B1-10B3-2078-F64149D8C117}"/>
              </a:ext>
            </a:extLst>
          </p:cNvPr>
          <p:cNvCxnSpPr>
            <a:cxnSpLocks/>
          </p:cNvCxnSpPr>
          <p:nvPr/>
        </p:nvCxnSpPr>
        <p:spPr>
          <a:xfrm>
            <a:off x="3001470" y="2015773"/>
            <a:ext cx="9416" cy="609486"/>
          </a:xfrm>
          <a:prstGeom prst="line">
            <a:avLst/>
          </a:prstGeom>
          <a:solidFill>
            <a:srgbClr val="F52355"/>
          </a:solidFill>
          <a:ln>
            <a:solidFill>
              <a:schemeClr val="bg1"/>
            </a:solidFill>
          </a:ln>
        </p:spPr>
        <p:style>
          <a:lnRef idx="2">
            <a:schemeClr val="accent6"/>
          </a:lnRef>
          <a:fillRef idx="0">
            <a:schemeClr val="accent6"/>
          </a:fillRef>
          <a:effectRef idx="1">
            <a:schemeClr val="accent6"/>
          </a:effectRef>
          <a:fontRef idx="minor">
            <a:schemeClr val="tx1"/>
          </a:fontRef>
        </p:style>
      </p:cxnSp>
      <p:sp>
        <p:nvSpPr>
          <p:cNvPr id="41" name="CuadroTexto 81">
            <a:extLst>
              <a:ext uri="{FF2B5EF4-FFF2-40B4-BE49-F238E27FC236}">
                <a16:creationId xmlns:a16="http://schemas.microsoft.com/office/drawing/2014/main" id="{4AB6EFFC-1F75-80C8-F19F-43BD661D1F81}"/>
              </a:ext>
            </a:extLst>
          </p:cNvPr>
          <p:cNvSpPr txBox="1"/>
          <p:nvPr/>
        </p:nvSpPr>
        <p:spPr>
          <a:xfrm>
            <a:off x="2906568" y="3208637"/>
            <a:ext cx="3037224" cy="292259"/>
          </a:xfrm>
          <a:prstGeom prst="rect">
            <a:avLst/>
          </a:prstGeom>
          <a:noFill/>
        </p:spPr>
        <p:txBody>
          <a:bodyPr wrap="square" rtlCol="0">
            <a:spAutoFit/>
          </a:bodyPr>
          <a:lstStyle/>
          <a:p>
            <a:pPr>
              <a:lnSpc>
                <a:spcPct val="115000"/>
              </a:lnSpc>
              <a:spcAft>
                <a:spcPts val="1000"/>
              </a:spcAft>
            </a:pPr>
            <a:r>
              <a:rPr lang="fr-FR"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PLÉNIÈRE</a:t>
            </a:r>
            <a:endParaRPr lang="es-CO"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63" name="Groupe 62">
            <a:extLst>
              <a:ext uri="{FF2B5EF4-FFF2-40B4-BE49-F238E27FC236}">
                <a16:creationId xmlns:a16="http://schemas.microsoft.com/office/drawing/2014/main" id="{969EDC04-177D-9EC4-3639-A1A0589B9685}"/>
              </a:ext>
            </a:extLst>
          </p:cNvPr>
          <p:cNvGrpSpPr/>
          <p:nvPr/>
        </p:nvGrpSpPr>
        <p:grpSpPr>
          <a:xfrm>
            <a:off x="1676400" y="3397469"/>
            <a:ext cx="4295936" cy="260139"/>
            <a:chOff x="1788402" y="2521287"/>
            <a:chExt cx="4295936" cy="275587"/>
          </a:xfrm>
        </p:grpSpPr>
        <p:sp>
          <p:nvSpPr>
            <p:cNvPr id="42" name="CuadroTexto 76">
              <a:extLst>
                <a:ext uri="{FF2B5EF4-FFF2-40B4-BE49-F238E27FC236}">
                  <a16:creationId xmlns:a16="http://schemas.microsoft.com/office/drawing/2014/main" id="{E5720758-C313-1686-1DEC-4AE1AF5476A8}"/>
                </a:ext>
              </a:extLst>
            </p:cNvPr>
            <p:cNvSpPr txBox="1"/>
            <p:nvPr/>
          </p:nvSpPr>
          <p:spPr>
            <a:xfrm>
              <a:off x="1788402" y="2535260"/>
              <a:ext cx="1269084" cy="261610"/>
            </a:xfrm>
            <a:prstGeom prst="rect">
              <a:avLst/>
            </a:prstGeom>
            <a:noFill/>
          </p:spPr>
          <p:txBody>
            <a:bodyPr wrap="square" rtlCol="0">
              <a:spAutoFit/>
            </a:bodyPr>
            <a:lstStyle/>
            <a:p>
              <a:r>
                <a:rPr lang="fr-FR" sz="1100" dirty="0"/>
                <a:t>12h15-13h45</a:t>
              </a:r>
              <a:endParaRPr lang="es-CO" sz="1100" dirty="0"/>
            </a:p>
          </p:txBody>
        </p:sp>
        <p:sp>
          <p:nvSpPr>
            <p:cNvPr id="43" name="CuadroTexto 77">
              <a:extLst>
                <a:ext uri="{FF2B5EF4-FFF2-40B4-BE49-F238E27FC236}">
                  <a16:creationId xmlns:a16="http://schemas.microsoft.com/office/drawing/2014/main" id="{A369189E-CB14-0388-136F-DE0A6C8A9F47}"/>
                </a:ext>
              </a:extLst>
            </p:cNvPr>
            <p:cNvSpPr txBox="1"/>
            <p:nvPr/>
          </p:nvSpPr>
          <p:spPr>
            <a:xfrm>
              <a:off x="2926013" y="2521287"/>
              <a:ext cx="3158325" cy="275587"/>
            </a:xfrm>
            <a:prstGeom prst="rect">
              <a:avLst/>
            </a:prstGeom>
            <a:noFill/>
          </p:spPr>
          <p:txBody>
            <a:bodyPr wrap="square" rtlCol="0">
              <a:spAutoFit/>
            </a:bodyPr>
            <a:lstStyle/>
            <a:p>
              <a:pPr>
                <a:lnSpc>
                  <a:spcPct val="115000"/>
                </a:lnSpc>
                <a:spcAft>
                  <a:spcPts val="1000"/>
                </a:spcAft>
              </a:pPr>
              <a:r>
                <a:rPr lang="fr-FR" sz="1100" dirty="0">
                  <a:latin typeface="Calibri" panose="020F0502020204030204" pitchFamily="34" charset="0"/>
                  <a:ea typeface="Calibri" panose="020F0502020204030204" pitchFamily="34" charset="0"/>
                  <a:cs typeface="Times New Roman" panose="02020603050405020304" pitchFamily="18" charset="0"/>
                </a:rPr>
                <a:t>PAUSE DÉJEUNER </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4" name="Grupo 94">
            <a:extLst>
              <a:ext uri="{FF2B5EF4-FFF2-40B4-BE49-F238E27FC236}">
                <a16:creationId xmlns:a16="http://schemas.microsoft.com/office/drawing/2014/main" id="{F7049EB6-9846-1E22-3014-6146F354170E}"/>
              </a:ext>
            </a:extLst>
          </p:cNvPr>
          <p:cNvGrpSpPr/>
          <p:nvPr/>
        </p:nvGrpSpPr>
        <p:grpSpPr>
          <a:xfrm>
            <a:off x="1633694" y="1230027"/>
            <a:ext cx="4770016" cy="2198973"/>
            <a:chOff x="2439124" y="2260822"/>
            <a:chExt cx="5516473" cy="555741"/>
          </a:xfrm>
          <a:noFill/>
        </p:grpSpPr>
        <p:sp>
          <p:nvSpPr>
            <p:cNvPr id="45" name="Rectángulo 95">
              <a:extLst>
                <a:ext uri="{FF2B5EF4-FFF2-40B4-BE49-F238E27FC236}">
                  <a16:creationId xmlns:a16="http://schemas.microsoft.com/office/drawing/2014/main" id="{5162901F-C79B-E579-2ACF-E088FE29F57C}"/>
                </a:ext>
              </a:extLst>
            </p:cNvPr>
            <p:cNvSpPr/>
            <p:nvPr/>
          </p:nvSpPr>
          <p:spPr>
            <a:xfrm>
              <a:off x="2439124" y="2260822"/>
              <a:ext cx="5516473" cy="555741"/>
            </a:xfrm>
            <a:prstGeom prst="rect">
              <a:avLst/>
            </a:prstGeom>
            <a:solidFill>
              <a:srgbClr val="9497DC"/>
            </a:solidFill>
            <a:ln>
              <a:solidFill>
                <a:srgbClr val="9497D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cxnSp>
          <p:nvCxnSpPr>
            <p:cNvPr id="46" name="Conector recto 96">
              <a:extLst>
                <a:ext uri="{FF2B5EF4-FFF2-40B4-BE49-F238E27FC236}">
                  <a16:creationId xmlns:a16="http://schemas.microsoft.com/office/drawing/2014/main" id="{6FF5076F-D168-6752-A154-81C1AC141483}"/>
                </a:ext>
              </a:extLst>
            </p:cNvPr>
            <p:cNvCxnSpPr>
              <a:cxnSpLocks/>
            </p:cNvCxnSpPr>
            <p:nvPr/>
          </p:nvCxnSpPr>
          <p:spPr>
            <a:xfrm>
              <a:off x="3709915" y="2339549"/>
              <a:ext cx="0" cy="424203"/>
            </a:xfrm>
            <a:prstGeom prst="line">
              <a:avLst/>
            </a:prstGeom>
            <a:grpFill/>
            <a:ln>
              <a:solidFill>
                <a:schemeClr val="bg1"/>
              </a:solidFill>
            </a:ln>
          </p:spPr>
          <p:style>
            <a:lnRef idx="2">
              <a:schemeClr val="accent6"/>
            </a:lnRef>
            <a:fillRef idx="0">
              <a:schemeClr val="accent6"/>
            </a:fillRef>
            <a:effectRef idx="1">
              <a:schemeClr val="accent6"/>
            </a:effectRef>
            <a:fontRef idx="minor">
              <a:schemeClr val="tx1"/>
            </a:fontRef>
          </p:style>
        </p:cxnSp>
      </p:grpSp>
      <p:sp>
        <p:nvSpPr>
          <p:cNvPr id="47" name="CuadroTexto 88">
            <a:extLst>
              <a:ext uri="{FF2B5EF4-FFF2-40B4-BE49-F238E27FC236}">
                <a16:creationId xmlns:a16="http://schemas.microsoft.com/office/drawing/2014/main" id="{9C72D22D-71B1-C973-98C1-250354AB6997}"/>
              </a:ext>
            </a:extLst>
          </p:cNvPr>
          <p:cNvSpPr txBox="1"/>
          <p:nvPr/>
        </p:nvSpPr>
        <p:spPr>
          <a:xfrm>
            <a:off x="2767502" y="1435791"/>
            <a:ext cx="3401096" cy="1954381"/>
          </a:xfrm>
          <a:prstGeom prst="rect">
            <a:avLst/>
          </a:prstGeom>
          <a:noFill/>
        </p:spPr>
        <p:txBody>
          <a:bodyPr wrap="square" rtlCol="0">
            <a:spAutoFit/>
          </a:bodyPr>
          <a:lstStyle/>
          <a:p>
            <a:r>
              <a:rPr lang="fr-FR" sz="1100" b="1" dirty="0">
                <a:solidFill>
                  <a:schemeClr val="bg1"/>
                </a:solidFill>
              </a:rPr>
              <a:t>Le nouveau régime de Responsabilité financière  des gestionnaires Publics  : raison supplémentaire pour se doter d’une fonction d’audit et de contrôle internes solide</a:t>
            </a:r>
          </a:p>
          <a:p>
            <a:endParaRPr lang="fr-FR" sz="1100" dirty="0">
              <a:solidFill>
                <a:schemeClr val="bg1"/>
              </a:solidFill>
            </a:endParaRPr>
          </a:p>
          <a:p>
            <a:r>
              <a:rPr lang="fr-FR" sz="1100" dirty="0">
                <a:solidFill>
                  <a:schemeClr val="bg1"/>
                </a:solidFill>
              </a:rPr>
              <a:t>Animée par Muriel SOLIGNAC (Région Ile-de-France, Directrice auprès du DGS) avec Sophie MAHIEUX (Directrice Régionale Ile-de-France des Finances Publiques), Stéphanie DAMAREY (Vice-Présidente de l’Université de Lille),  Jean-Yves BERTUCCI (Cour des Comptes, Président de la chambre du Contentieux)</a:t>
            </a:r>
            <a:endParaRPr lang="es-CO" sz="1100" dirty="0">
              <a:solidFill>
                <a:schemeClr val="bg1"/>
              </a:solidFill>
            </a:endParaRPr>
          </a:p>
        </p:txBody>
      </p:sp>
      <p:sp>
        <p:nvSpPr>
          <p:cNvPr id="48" name="CuadroTexto 84">
            <a:extLst>
              <a:ext uri="{FF2B5EF4-FFF2-40B4-BE49-F238E27FC236}">
                <a16:creationId xmlns:a16="http://schemas.microsoft.com/office/drawing/2014/main" id="{EAED019C-5225-C54C-870B-E09B86A21051}"/>
              </a:ext>
            </a:extLst>
          </p:cNvPr>
          <p:cNvSpPr txBox="1"/>
          <p:nvPr/>
        </p:nvSpPr>
        <p:spPr>
          <a:xfrm>
            <a:off x="1715449" y="2235992"/>
            <a:ext cx="985127" cy="646331"/>
          </a:xfrm>
          <a:prstGeom prst="rect">
            <a:avLst/>
          </a:prstGeom>
          <a:noFill/>
        </p:spPr>
        <p:txBody>
          <a:bodyPr wrap="square" rtlCol="0">
            <a:spAutoFit/>
          </a:bodyPr>
          <a:lstStyle/>
          <a:p>
            <a:r>
              <a:rPr lang="fr-FR" sz="1200" dirty="0">
                <a:solidFill>
                  <a:schemeClr val="bg1"/>
                </a:solidFill>
              </a:rPr>
              <a:t>11h-12h15</a:t>
            </a:r>
          </a:p>
          <a:p>
            <a:endParaRPr lang="fr-FR" sz="1200" dirty="0">
              <a:solidFill>
                <a:schemeClr val="bg1"/>
              </a:solidFill>
            </a:endParaRPr>
          </a:p>
          <a:p>
            <a:r>
              <a:rPr lang="fr-FR" sz="1200" dirty="0">
                <a:solidFill>
                  <a:schemeClr val="bg1"/>
                </a:solidFill>
              </a:rPr>
              <a:t>Hémicycle</a:t>
            </a:r>
            <a:endParaRPr lang="es-CO" sz="1200" dirty="0">
              <a:solidFill>
                <a:schemeClr val="bg1"/>
              </a:solidFill>
            </a:endParaRPr>
          </a:p>
        </p:txBody>
      </p:sp>
      <p:sp>
        <p:nvSpPr>
          <p:cNvPr id="49" name="CuadroTexto 75">
            <a:extLst>
              <a:ext uri="{FF2B5EF4-FFF2-40B4-BE49-F238E27FC236}">
                <a16:creationId xmlns:a16="http://schemas.microsoft.com/office/drawing/2014/main" id="{75EDE1CE-AC64-9297-8710-C35FD137D68C}"/>
              </a:ext>
            </a:extLst>
          </p:cNvPr>
          <p:cNvSpPr txBox="1"/>
          <p:nvPr/>
        </p:nvSpPr>
        <p:spPr>
          <a:xfrm>
            <a:off x="2751668" y="1225269"/>
            <a:ext cx="3037224" cy="276999"/>
          </a:xfrm>
          <a:prstGeom prst="rect">
            <a:avLst/>
          </a:prstGeom>
          <a:noFill/>
        </p:spPr>
        <p:txBody>
          <a:bodyPr wrap="square" rtlCol="0">
            <a:spAutoFit/>
          </a:bodyPr>
          <a:lstStyle/>
          <a:p>
            <a:pPr defTabSz="914380">
              <a:defRPr/>
            </a:pPr>
            <a:r>
              <a:rPr lang="fr-FR" sz="1200" b="1" dirty="0">
                <a:solidFill>
                  <a:schemeClr val="bg1"/>
                </a:solidFill>
              </a:rPr>
              <a:t>TABLE RONDE </a:t>
            </a:r>
          </a:p>
        </p:txBody>
      </p:sp>
      <p:grpSp>
        <p:nvGrpSpPr>
          <p:cNvPr id="62" name="Groupe 61">
            <a:extLst>
              <a:ext uri="{FF2B5EF4-FFF2-40B4-BE49-F238E27FC236}">
                <a16:creationId xmlns:a16="http://schemas.microsoft.com/office/drawing/2014/main" id="{619620A2-A838-9B6D-AB22-7A8D3EA6C598}"/>
              </a:ext>
            </a:extLst>
          </p:cNvPr>
          <p:cNvGrpSpPr/>
          <p:nvPr/>
        </p:nvGrpSpPr>
        <p:grpSpPr>
          <a:xfrm>
            <a:off x="1627522" y="3665420"/>
            <a:ext cx="4759911" cy="830380"/>
            <a:chOff x="1590856" y="3503884"/>
            <a:chExt cx="4759911" cy="932083"/>
          </a:xfrm>
        </p:grpSpPr>
        <p:sp>
          <p:nvSpPr>
            <p:cNvPr id="37" name="Rectángulo 79">
              <a:extLst>
                <a:ext uri="{FF2B5EF4-FFF2-40B4-BE49-F238E27FC236}">
                  <a16:creationId xmlns:a16="http://schemas.microsoft.com/office/drawing/2014/main" id="{4BE35025-12EE-00C3-1497-AB43B22C375A}"/>
                </a:ext>
              </a:extLst>
            </p:cNvPr>
            <p:cNvSpPr/>
            <p:nvPr/>
          </p:nvSpPr>
          <p:spPr>
            <a:xfrm>
              <a:off x="1590856" y="3503884"/>
              <a:ext cx="4759911" cy="932083"/>
            </a:xfrm>
            <a:prstGeom prst="rect">
              <a:avLst/>
            </a:prstGeom>
            <a:solidFill>
              <a:srgbClr val="F79C3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38" name="CuadroTexto 80">
              <a:extLst>
                <a:ext uri="{FF2B5EF4-FFF2-40B4-BE49-F238E27FC236}">
                  <a16:creationId xmlns:a16="http://schemas.microsoft.com/office/drawing/2014/main" id="{CB010F24-97A7-B1AA-576C-E77C0B7898E9}"/>
                </a:ext>
              </a:extLst>
            </p:cNvPr>
            <p:cNvSpPr txBox="1"/>
            <p:nvPr/>
          </p:nvSpPr>
          <p:spPr>
            <a:xfrm>
              <a:off x="1707730" y="3676043"/>
              <a:ext cx="1031151" cy="646331"/>
            </a:xfrm>
            <a:prstGeom prst="rect">
              <a:avLst/>
            </a:prstGeom>
            <a:noFill/>
          </p:spPr>
          <p:txBody>
            <a:bodyPr wrap="square" rtlCol="0">
              <a:spAutoFit/>
            </a:bodyPr>
            <a:lstStyle/>
            <a:p>
              <a:r>
                <a:rPr lang="fr-FR" sz="1200" dirty="0">
                  <a:solidFill>
                    <a:schemeClr val="bg1"/>
                  </a:solidFill>
                </a:rPr>
                <a:t>13h45-14h</a:t>
              </a:r>
            </a:p>
            <a:p>
              <a:endParaRPr lang="fr-FR" sz="1200" dirty="0">
                <a:solidFill>
                  <a:schemeClr val="bg1"/>
                </a:solidFill>
              </a:endParaRPr>
            </a:p>
            <a:p>
              <a:r>
                <a:rPr lang="fr-FR" sz="1200" dirty="0">
                  <a:solidFill>
                    <a:schemeClr val="bg1"/>
                  </a:solidFill>
                </a:rPr>
                <a:t>Hémicycle</a:t>
              </a:r>
              <a:endParaRPr lang="es-CO" sz="1200" dirty="0">
                <a:solidFill>
                  <a:schemeClr val="bg1"/>
                </a:solidFill>
              </a:endParaRPr>
            </a:p>
          </p:txBody>
        </p:sp>
      </p:grpSp>
      <p:cxnSp>
        <p:nvCxnSpPr>
          <p:cNvPr id="54" name="Conector recto 96">
            <a:extLst>
              <a:ext uri="{FF2B5EF4-FFF2-40B4-BE49-F238E27FC236}">
                <a16:creationId xmlns:a16="http://schemas.microsoft.com/office/drawing/2014/main" id="{8B959C2F-A7A1-0F21-C49F-4012D1A1E16B}"/>
              </a:ext>
            </a:extLst>
          </p:cNvPr>
          <p:cNvCxnSpPr>
            <a:cxnSpLocks/>
          </p:cNvCxnSpPr>
          <p:nvPr/>
        </p:nvCxnSpPr>
        <p:spPr>
          <a:xfrm>
            <a:off x="7673934" y="685800"/>
            <a:ext cx="18618" cy="1584000"/>
          </a:xfrm>
          <a:prstGeom prst="line">
            <a:avLst/>
          </a:prstGeom>
          <a:noFill/>
          <a:ln>
            <a:solidFill>
              <a:schemeClr val="bg1"/>
            </a:solidFill>
          </a:ln>
        </p:spPr>
        <p:style>
          <a:lnRef idx="2">
            <a:schemeClr val="accent6"/>
          </a:lnRef>
          <a:fillRef idx="0">
            <a:schemeClr val="accent6"/>
          </a:fillRef>
          <a:effectRef idx="1">
            <a:schemeClr val="accent6"/>
          </a:effectRef>
          <a:fontRef idx="minor">
            <a:schemeClr val="tx1"/>
          </a:fontRef>
        </p:style>
      </p:cxnSp>
      <p:sp>
        <p:nvSpPr>
          <p:cNvPr id="55" name="ZoneTexte 54">
            <a:extLst>
              <a:ext uri="{FF2B5EF4-FFF2-40B4-BE49-F238E27FC236}">
                <a16:creationId xmlns:a16="http://schemas.microsoft.com/office/drawing/2014/main" id="{E92E6AB5-BAF6-CFBD-9E0B-880B860E1C48}"/>
              </a:ext>
            </a:extLst>
          </p:cNvPr>
          <p:cNvSpPr txBox="1"/>
          <p:nvPr/>
        </p:nvSpPr>
        <p:spPr>
          <a:xfrm>
            <a:off x="530017" y="4131117"/>
            <a:ext cx="1205208" cy="553998"/>
          </a:xfrm>
          <a:prstGeom prst="rect">
            <a:avLst/>
          </a:prstGeom>
          <a:noFill/>
        </p:spPr>
        <p:txBody>
          <a:bodyPr wrap="square" rtlCol="0">
            <a:spAutoFit/>
          </a:bodyPr>
          <a:lstStyle/>
          <a:p>
            <a:r>
              <a:rPr lang="fr-FR" sz="1200" b="1" dirty="0">
                <a:latin typeface="Calibri" panose="020F0502020204030204" pitchFamily="34" charset="0"/>
                <a:ea typeface="Calibri" panose="020F0502020204030204" pitchFamily="34" charset="0"/>
                <a:cs typeface="Times New Roman" panose="02020603050405020304" pitchFamily="18" charset="0"/>
              </a:rPr>
              <a:t> </a:t>
            </a:r>
          </a:p>
          <a:p>
            <a:endParaRPr lang="fr-FR" dirty="0"/>
          </a:p>
        </p:txBody>
      </p:sp>
      <p:cxnSp>
        <p:nvCxnSpPr>
          <p:cNvPr id="57" name="Conector recto 135">
            <a:extLst>
              <a:ext uri="{FF2B5EF4-FFF2-40B4-BE49-F238E27FC236}">
                <a16:creationId xmlns:a16="http://schemas.microsoft.com/office/drawing/2014/main" id="{A89B8F1C-E45E-5C4A-A0F7-FB9FBA404FEA}"/>
              </a:ext>
            </a:extLst>
          </p:cNvPr>
          <p:cNvCxnSpPr>
            <a:cxnSpLocks/>
          </p:cNvCxnSpPr>
          <p:nvPr/>
        </p:nvCxnSpPr>
        <p:spPr>
          <a:xfrm>
            <a:off x="7666336" y="4554767"/>
            <a:ext cx="0" cy="792000"/>
          </a:xfrm>
          <a:prstGeom prst="line">
            <a:avLst/>
          </a:prstGeom>
          <a:solidFill>
            <a:srgbClr val="35B7C0"/>
          </a:solidFill>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22" name="Conector recto 96">
            <a:extLst>
              <a:ext uri="{FF2B5EF4-FFF2-40B4-BE49-F238E27FC236}">
                <a16:creationId xmlns:a16="http://schemas.microsoft.com/office/drawing/2014/main" id="{4B2EDE38-842A-B582-C4E2-4B055E9CF153}"/>
              </a:ext>
            </a:extLst>
          </p:cNvPr>
          <p:cNvCxnSpPr>
            <a:cxnSpLocks/>
          </p:cNvCxnSpPr>
          <p:nvPr/>
        </p:nvCxnSpPr>
        <p:spPr>
          <a:xfrm>
            <a:off x="2743200" y="4920600"/>
            <a:ext cx="0" cy="1404000"/>
          </a:xfrm>
          <a:prstGeom prst="line">
            <a:avLst/>
          </a:prstGeom>
          <a:noFill/>
          <a:ln>
            <a:solidFill>
              <a:schemeClr val="bg1"/>
            </a:solidFill>
          </a:ln>
        </p:spPr>
        <p:style>
          <a:lnRef idx="2">
            <a:schemeClr val="accent6"/>
          </a:lnRef>
          <a:fillRef idx="0">
            <a:schemeClr val="accent6"/>
          </a:fillRef>
          <a:effectRef idx="1">
            <a:schemeClr val="accent6"/>
          </a:effectRef>
          <a:fontRef idx="minor">
            <a:schemeClr val="tx1"/>
          </a:fontRef>
        </p:style>
      </p:cxnSp>
      <p:sp>
        <p:nvSpPr>
          <p:cNvPr id="36" name="CuadroTexto 75">
            <a:extLst>
              <a:ext uri="{FF2B5EF4-FFF2-40B4-BE49-F238E27FC236}">
                <a16:creationId xmlns:a16="http://schemas.microsoft.com/office/drawing/2014/main" id="{1B9126F2-F016-1CED-4F8C-E12A1ACB992D}"/>
              </a:ext>
            </a:extLst>
          </p:cNvPr>
          <p:cNvSpPr txBox="1"/>
          <p:nvPr/>
        </p:nvSpPr>
        <p:spPr>
          <a:xfrm>
            <a:off x="2769228" y="3668775"/>
            <a:ext cx="3438500" cy="769441"/>
          </a:xfrm>
          <a:prstGeom prst="rect">
            <a:avLst/>
          </a:prstGeom>
          <a:noFill/>
        </p:spPr>
        <p:txBody>
          <a:bodyPr wrap="square" rtlCol="0">
            <a:spAutoFit/>
          </a:bodyPr>
          <a:lstStyle/>
          <a:p>
            <a:pPr defTabSz="914380">
              <a:defRPr/>
            </a:pPr>
            <a:r>
              <a:rPr lang="fr-FR" sz="11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Présentation de l’outil « répertoire commun des </a:t>
            </a:r>
          </a:p>
          <a:p>
            <a:pPr defTabSz="914380">
              <a:defRPr/>
            </a:pPr>
            <a:r>
              <a:rPr lang="fr-FR" sz="11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risques » </a:t>
            </a:r>
          </a:p>
          <a:p>
            <a:pPr defTabSz="914380">
              <a:defRPr/>
            </a:pPr>
            <a:r>
              <a:rPr lang="fr-FR" sz="1100" dirty="0">
                <a:solidFill>
                  <a:schemeClr val="bg1"/>
                </a:solidFill>
                <a:latin typeface="Calibri" panose="020F0502020204030204" pitchFamily="34" charset="0"/>
                <a:ea typeface="Calibri" panose="020F0502020204030204" pitchFamily="34" charset="0"/>
              </a:rPr>
              <a:t>Anne-Fabienne MALET (</a:t>
            </a:r>
            <a:r>
              <a:rPr lang="fr-FR" sz="1100" dirty="0">
                <a:solidFill>
                  <a:schemeClr val="bg1"/>
                </a:solidFill>
                <a:latin typeface="-apple-system"/>
              </a:rPr>
              <a:t>Eurométropole de Strasbourg, </a:t>
            </a:r>
            <a:r>
              <a:rPr lang="fr-FR" sz="1100" dirty="0">
                <a:solidFill>
                  <a:schemeClr val="bg1"/>
                </a:solidFill>
                <a:latin typeface="Calibri" panose="020F0502020204030204" pitchFamily="34" charset="0"/>
                <a:ea typeface="Calibri" panose="020F0502020204030204" pitchFamily="34" charset="0"/>
              </a:rPr>
              <a:t>Directrice de projet contrôle interne</a:t>
            </a:r>
            <a:r>
              <a:rPr lang="fr-FR" sz="1100" dirty="0">
                <a:solidFill>
                  <a:schemeClr val="bg1"/>
                </a:solidFill>
                <a:latin typeface="-apple-system"/>
                <a:ea typeface="Calibri" panose="020F0502020204030204" pitchFamily="34" charset="0"/>
              </a:rPr>
              <a:t>)</a:t>
            </a:r>
            <a:endParaRPr lang="fr-FR" sz="11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64" name="Grupo 48">
            <a:extLst>
              <a:ext uri="{FF2B5EF4-FFF2-40B4-BE49-F238E27FC236}">
                <a16:creationId xmlns:a16="http://schemas.microsoft.com/office/drawing/2014/main" id="{BDDD2670-9A0E-9D27-135D-8CB5C57D8258}"/>
              </a:ext>
            </a:extLst>
          </p:cNvPr>
          <p:cNvGrpSpPr/>
          <p:nvPr/>
        </p:nvGrpSpPr>
        <p:grpSpPr>
          <a:xfrm>
            <a:off x="6540664" y="1237652"/>
            <a:ext cx="4679032" cy="263366"/>
            <a:chOff x="1817981" y="1497032"/>
            <a:chExt cx="4679032" cy="263366"/>
          </a:xfrm>
          <a:solidFill>
            <a:schemeClr val="bg1"/>
          </a:solidFill>
        </p:grpSpPr>
        <p:sp>
          <p:nvSpPr>
            <p:cNvPr id="65" name="Rectángulo 51">
              <a:extLst>
                <a:ext uri="{FF2B5EF4-FFF2-40B4-BE49-F238E27FC236}">
                  <a16:creationId xmlns:a16="http://schemas.microsoft.com/office/drawing/2014/main" id="{1E8D2106-B66C-1400-1220-DCA495AAD1F8}"/>
                </a:ext>
              </a:extLst>
            </p:cNvPr>
            <p:cNvSpPr/>
            <p:nvPr/>
          </p:nvSpPr>
          <p:spPr>
            <a:xfrm>
              <a:off x="1817981" y="1497032"/>
              <a:ext cx="4679032" cy="263366"/>
            </a:xfrm>
            <a:prstGeom prst="rect">
              <a:avLst/>
            </a:prstGeom>
            <a:ln>
              <a:solidFill>
                <a:srgbClr val="35B7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cxnSp>
          <p:nvCxnSpPr>
            <p:cNvPr id="66" name="Conector recto 36">
              <a:extLst>
                <a:ext uri="{FF2B5EF4-FFF2-40B4-BE49-F238E27FC236}">
                  <a16:creationId xmlns:a16="http://schemas.microsoft.com/office/drawing/2014/main" id="{1189AFFB-5946-D46E-473D-8FF908517EE6}"/>
                </a:ext>
              </a:extLst>
            </p:cNvPr>
            <p:cNvCxnSpPr>
              <a:cxnSpLocks/>
            </p:cNvCxnSpPr>
            <p:nvPr/>
          </p:nvCxnSpPr>
          <p:spPr>
            <a:xfrm>
              <a:off x="2973517" y="1562873"/>
              <a:ext cx="0" cy="131683"/>
            </a:xfrm>
            <a:prstGeom prst="line">
              <a:avLst/>
            </a:prstGeom>
            <a:ln>
              <a:solidFill>
                <a:srgbClr val="35B7C0"/>
              </a:solidFill>
            </a:ln>
          </p:spPr>
          <p:style>
            <a:lnRef idx="1">
              <a:schemeClr val="accent6"/>
            </a:lnRef>
            <a:fillRef idx="0">
              <a:schemeClr val="accent6"/>
            </a:fillRef>
            <a:effectRef idx="0">
              <a:schemeClr val="accent6"/>
            </a:effectRef>
            <a:fontRef idx="minor">
              <a:schemeClr val="tx1"/>
            </a:fontRef>
          </p:style>
        </p:cxnSp>
      </p:grpSp>
      <p:sp>
        <p:nvSpPr>
          <p:cNvPr id="67" name="CuadroTexto 126">
            <a:extLst>
              <a:ext uri="{FF2B5EF4-FFF2-40B4-BE49-F238E27FC236}">
                <a16:creationId xmlns:a16="http://schemas.microsoft.com/office/drawing/2014/main" id="{4250FC8E-77B6-50C5-F40B-9A158E160B8C}"/>
              </a:ext>
            </a:extLst>
          </p:cNvPr>
          <p:cNvSpPr txBox="1"/>
          <p:nvPr/>
        </p:nvSpPr>
        <p:spPr>
          <a:xfrm>
            <a:off x="6528697" y="1238752"/>
            <a:ext cx="1145237" cy="276999"/>
          </a:xfrm>
          <a:prstGeom prst="rect">
            <a:avLst/>
          </a:prstGeom>
          <a:noFill/>
        </p:spPr>
        <p:txBody>
          <a:bodyPr wrap="square" rtlCol="0">
            <a:spAutoFit/>
          </a:bodyPr>
          <a:lstStyle/>
          <a:p>
            <a:pPr indent="88900"/>
            <a:r>
              <a:rPr lang="fr-FR" sz="1200" dirty="0"/>
              <a:t>15H30-15h45</a:t>
            </a:r>
            <a:endParaRPr lang="es-CO" sz="1200" dirty="0"/>
          </a:p>
        </p:txBody>
      </p:sp>
      <p:sp>
        <p:nvSpPr>
          <p:cNvPr id="69" name="CuadroTexto 127">
            <a:extLst>
              <a:ext uri="{FF2B5EF4-FFF2-40B4-BE49-F238E27FC236}">
                <a16:creationId xmlns:a16="http://schemas.microsoft.com/office/drawing/2014/main" id="{A33211AB-8568-3CEC-FB16-156CD18923AB}"/>
              </a:ext>
            </a:extLst>
          </p:cNvPr>
          <p:cNvSpPr txBox="1"/>
          <p:nvPr/>
        </p:nvSpPr>
        <p:spPr>
          <a:xfrm>
            <a:off x="7878660" y="1248412"/>
            <a:ext cx="3158325" cy="275588"/>
          </a:xfrm>
          <a:prstGeom prst="rect">
            <a:avLst/>
          </a:prstGeom>
          <a:noFill/>
        </p:spPr>
        <p:txBody>
          <a:bodyPr wrap="square" rtlCol="0">
            <a:spAutoFit/>
          </a:bodyPr>
          <a:lstStyle/>
          <a:p>
            <a:pPr>
              <a:lnSpc>
                <a:spcPct val="115000"/>
              </a:lnSpc>
              <a:spcAft>
                <a:spcPts val="1000"/>
              </a:spcAft>
            </a:pPr>
            <a:r>
              <a:rPr lang="fr-FR" sz="1100" dirty="0">
                <a:latin typeface="Calibri" panose="020F0502020204030204" pitchFamily="34" charset="0"/>
                <a:ea typeface="Calibri" panose="020F0502020204030204" pitchFamily="34" charset="0"/>
                <a:cs typeface="Times New Roman" panose="02020603050405020304" pitchFamily="18" charset="0"/>
              </a:rPr>
              <a:t>PAUSE - CAFÉ</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74" name="Groupe 73">
            <a:extLst>
              <a:ext uri="{FF2B5EF4-FFF2-40B4-BE49-F238E27FC236}">
                <a16:creationId xmlns:a16="http://schemas.microsoft.com/office/drawing/2014/main" id="{0EC738CB-82FA-A25F-791F-4BEB99D637F2}"/>
              </a:ext>
            </a:extLst>
          </p:cNvPr>
          <p:cNvGrpSpPr/>
          <p:nvPr/>
        </p:nvGrpSpPr>
        <p:grpSpPr>
          <a:xfrm>
            <a:off x="6528697" y="1600200"/>
            <a:ext cx="4700989" cy="739272"/>
            <a:chOff x="1653081" y="3466389"/>
            <a:chExt cx="4759911" cy="634101"/>
          </a:xfrm>
        </p:grpSpPr>
        <p:sp>
          <p:nvSpPr>
            <p:cNvPr id="77" name="Rectángulo 79">
              <a:extLst>
                <a:ext uri="{FF2B5EF4-FFF2-40B4-BE49-F238E27FC236}">
                  <a16:creationId xmlns:a16="http://schemas.microsoft.com/office/drawing/2014/main" id="{2FFB516D-6758-FF49-6482-BEB6492B293F}"/>
                </a:ext>
              </a:extLst>
            </p:cNvPr>
            <p:cNvSpPr/>
            <p:nvPr/>
          </p:nvSpPr>
          <p:spPr>
            <a:xfrm>
              <a:off x="1653081" y="3466389"/>
              <a:ext cx="4759911" cy="634101"/>
            </a:xfrm>
            <a:prstGeom prst="rect">
              <a:avLst/>
            </a:prstGeom>
            <a:solidFill>
              <a:srgbClr val="F79C3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78" name="CuadroTexto 80">
              <a:extLst>
                <a:ext uri="{FF2B5EF4-FFF2-40B4-BE49-F238E27FC236}">
                  <a16:creationId xmlns:a16="http://schemas.microsoft.com/office/drawing/2014/main" id="{281BD703-5246-4B94-E5D7-B09B04BAA975}"/>
                </a:ext>
              </a:extLst>
            </p:cNvPr>
            <p:cNvSpPr txBox="1"/>
            <p:nvPr/>
          </p:nvSpPr>
          <p:spPr>
            <a:xfrm>
              <a:off x="1754106" y="3577740"/>
              <a:ext cx="1031151" cy="395987"/>
            </a:xfrm>
            <a:prstGeom prst="rect">
              <a:avLst/>
            </a:prstGeom>
            <a:noFill/>
          </p:spPr>
          <p:txBody>
            <a:bodyPr wrap="square" rtlCol="0">
              <a:spAutoFit/>
            </a:bodyPr>
            <a:lstStyle/>
            <a:p>
              <a:r>
                <a:rPr lang="fr-FR" sz="1200" dirty="0">
                  <a:solidFill>
                    <a:schemeClr val="bg1"/>
                  </a:solidFill>
                </a:rPr>
                <a:t>15h45-16H</a:t>
              </a:r>
            </a:p>
            <a:p>
              <a:r>
                <a:rPr lang="fr-FR" sz="1200" dirty="0">
                  <a:solidFill>
                    <a:schemeClr val="bg1"/>
                  </a:solidFill>
                </a:rPr>
                <a:t>Hémicycle</a:t>
              </a:r>
              <a:endParaRPr lang="es-CO" sz="1200" dirty="0">
                <a:solidFill>
                  <a:schemeClr val="bg1"/>
                </a:solidFill>
              </a:endParaRPr>
            </a:p>
          </p:txBody>
        </p:sp>
        <p:sp>
          <p:nvSpPr>
            <p:cNvPr id="79" name="CuadroTexto 82">
              <a:extLst>
                <a:ext uri="{FF2B5EF4-FFF2-40B4-BE49-F238E27FC236}">
                  <a16:creationId xmlns:a16="http://schemas.microsoft.com/office/drawing/2014/main" id="{C4CF47B4-0F59-271B-3235-F654E18E7062}"/>
                </a:ext>
              </a:extLst>
            </p:cNvPr>
            <p:cNvSpPr txBox="1"/>
            <p:nvPr/>
          </p:nvSpPr>
          <p:spPr>
            <a:xfrm>
              <a:off x="2813003" y="3668846"/>
              <a:ext cx="3354947" cy="369588"/>
            </a:xfrm>
            <a:prstGeom prst="rect">
              <a:avLst/>
            </a:prstGeom>
            <a:noFill/>
          </p:spPr>
          <p:txBody>
            <a:bodyPr wrap="square" rtlCol="0">
              <a:spAutoFit/>
            </a:bodyPr>
            <a:lstStyle/>
            <a:p>
              <a:pPr>
                <a:buClr>
                  <a:schemeClr val="bg1"/>
                </a:buClr>
              </a:pPr>
              <a:r>
                <a:rPr lang="fr-FR" sz="1100" dirty="0">
                  <a:solidFill>
                    <a:schemeClr val="bg1"/>
                  </a:solidFill>
                  <a:latin typeface="Calibri" panose="020F0502020204030204" pitchFamily="34" charset="0"/>
                  <a:ea typeface="Calibri" panose="020F0502020204030204" pitchFamily="34" charset="0"/>
                  <a:cs typeface="Calibri" panose="020F0502020204030204" pitchFamily="34" charset="0"/>
                </a:rPr>
                <a:t>Dominique BORDIER (Région Occitanie, Responsable service Audits)</a:t>
              </a:r>
              <a:endParaRPr lang="es-CO"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81" name="ZoneTexte 80">
            <a:extLst>
              <a:ext uri="{FF2B5EF4-FFF2-40B4-BE49-F238E27FC236}">
                <a16:creationId xmlns:a16="http://schemas.microsoft.com/office/drawing/2014/main" id="{8181C6EF-5D17-1133-4D0B-64814917C8B6}"/>
              </a:ext>
            </a:extLst>
          </p:cNvPr>
          <p:cNvSpPr txBox="1"/>
          <p:nvPr/>
        </p:nvSpPr>
        <p:spPr>
          <a:xfrm>
            <a:off x="7651038" y="1637267"/>
            <a:ext cx="3498887" cy="276999"/>
          </a:xfrm>
          <a:prstGeom prst="rect">
            <a:avLst/>
          </a:prstGeom>
          <a:noFill/>
        </p:spPr>
        <p:txBody>
          <a:bodyPr wrap="square">
            <a:spAutoFit/>
          </a:bodyPr>
          <a:lstStyle/>
          <a:p>
            <a:pPr defTabSz="914380">
              <a:defRPr/>
            </a:pPr>
            <a:r>
              <a:rPr lang="fr-FR"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Valorisation de l'audithèque  de la CIAT</a:t>
            </a:r>
            <a:endParaRPr lang="fr-FR" sz="1200" b="1" dirty="0">
              <a:solidFill>
                <a:schemeClr val="bg1"/>
              </a:solidFill>
            </a:endParaRPr>
          </a:p>
        </p:txBody>
      </p:sp>
      <p:cxnSp>
        <p:nvCxnSpPr>
          <p:cNvPr id="61" name="Conector recto 70">
            <a:extLst>
              <a:ext uri="{FF2B5EF4-FFF2-40B4-BE49-F238E27FC236}">
                <a16:creationId xmlns:a16="http://schemas.microsoft.com/office/drawing/2014/main" id="{5CEE7CB5-AD91-108F-5D87-7B1D4ECC6AFD}"/>
              </a:ext>
            </a:extLst>
          </p:cNvPr>
          <p:cNvCxnSpPr>
            <a:cxnSpLocks/>
          </p:cNvCxnSpPr>
          <p:nvPr/>
        </p:nvCxnSpPr>
        <p:spPr>
          <a:xfrm flipH="1">
            <a:off x="7658373" y="1828800"/>
            <a:ext cx="1201" cy="288000"/>
          </a:xfrm>
          <a:prstGeom prst="line">
            <a:avLst/>
          </a:prstGeom>
          <a:solidFill>
            <a:srgbClr val="F52355"/>
          </a:solidFill>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82" name="Conector recto 70">
            <a:extLst>
              <a:ext uri="{FF2B5EF4-FFF2-40B4-BE49-F238E27FC236}">
                <a16:creationId xmlns:a16="http://schemas.microsoft.com/office/drawing/2014/main" id="{805E788D-D85D-6970-4E24-BB2E35924409}"/>
              </a:ext>
            </a:extLst>
          </p:cNvPr>
          <p:cNvCxnSpPr>
            <a:cxnSpLocks/>
          </p:cNvCxnSpPr>
          <p:nvPr/>
        </p:nvCxnSpPr>
        <p:spPr>
          <a:xfrm flipH="1">
            <a:off x="2743200" y="3810000"/>
            <a:ext cx="1201" cy="504000"/>
          </a:xfrm>
          <a:prstGeom prst="line">
            <a:avLst/>
          </a:prstGeom>
          <a:solidFill>
            <a:srgbClr val="F52355"/>
          </a:solidFill>
          <a:ln>
            <a:solidFill>
              <a:schemeClr val="bg1"/>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8268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D511CB0-6822-39CD-A935-4925DD2BFB01}"/>
              </a:ext>
            </a:extLst>
          </p:cNvPr>
          <p:cNvSpPr txBox="1"/>
          <p:nvPr/>
        </p:nvSpPr>
        <p:spPr>
          <a:xfrm>
            <a:off x="418838" y="6492618"/>
            <a:ext cx="3391161" cy="150682"/>
          </a:xfrm>
          <a:prstGeom prst="rect">
            <a:avLst/>
          </a:prstGeom>
        </p:spPr>
        <p:txBody>
          <a:bodyPr vert="horz" wrap="square" lIns="0" tIns="12065" rIns="0" bIns="0" rtlCol="0">
            <a:spAutoFit/>
          </a:bodyPr>
          <a:lstStyle/>
          <a:p>
            <a:pPr marL="12699">
              <a:spcBef>
                <a:spcPts val="95"/>
              </a:spcBef>
            </a:pPr>
            <a:r>
              <a:rPr sz="900" b="1" dirty="0">
                <a:solidFill>
                  <a:srgbClr val="2A2A2B"/>
                </a:solidFill>
                <a:latin typeface="Futura SC"/>
                <a:cs typeface="Futura SC"/>
              </a:rPr>
              <a:t>À</a:t>
            </a:r>
            <a:r>
              <a:rPr sz="900" b="1" spc="-5" dirty="0">
                <a:solidFill>
                  <a:srgbClr val="2A2A2B"/>
                </a:solidFill>
                <a:latin typeface="Futura SC"/>
                <a:cs typeface="Futura SC"/>
              </a:rPr>
              <a:t> </a:t>
            </a:r>
            <a:r>
              <a:rPr sz="900" b="1" dirty="0">
                <a:solidFill>
                  <a:srgbClr val="2A2A2B"/>
                </a:solidFill>
                <a:latin typeface="Futura SC"/>
                <a:cs typeface="Futura SC"/>
              </a:rPr>
              <a:t>LA</a:t>
            </a:r>
            <a:r>
              <a:rPr sz="900" b="1" spc="-5" dirty="0">
                <a:solidFill>
                  <a:srgbClr val="2A2A2B"/>
                </a:solidFill>
                <a:latin typeface="Futura SC"/>
                <a:cs typeface="Futura SC"/>
              </a:rPr>
              <a:t> </a:t>
            </a:r>
            <a:r>
              <a:rPr sz="900" b="1" dirty="0">
                <a:solidFill>
                  <a:srgbClr val="2A2A2B"/>
                </a:solidFill>
                <a:latin typeface="Futura SC"/>
                <a:cs typeface="Futura SC"/>
              </a:rPr>
              <a:t>RÉGION ÎLE-DE-FRANCE</a:t>
            </a:r>
            <a:r>
              <a:rPr sz="900" b="1" spc="-5" dirty="0">
                <a:solidFill>
                  <a:srgbClr val="2A2A2B"/>
                </a:solidFill>
                <a:latin typeface="Futura SC"/>
                <a:cs typeface="Futura SC"/>
              </a:rPr>
              <a:t> </a:t>
            </a:r>
            <a:r>
              <a:rPr sz="900" b="1" dirty="0">
                <a:solidFill>
                  <a:srgbClr val="2A2A2B"/>
                </a:solidFill>
                <a:latin typeface="Futura SC"/>
                <a:cs typeface="Futura SC"/>
              </a:rPr>
              <a:t>93400</a:t>
            </a:r>
            <a:r>
              <a:rPr sz="900" b="1" spc="-5" dirty="0">
                <a:solidFill>
                  <a:srgbClr val="2A2A2B"/>
                </a:solidFill>
                <a:latin typeface="Futura SC"/>
                <a:cs typeface="Futura SC"/>
              </a:rPr>
              <a:t> </a:t>
            </a:r>
            <a:r>
              <a:rPr sz="900" b="1" dirty="0">
                <a:solidFill>
                  <a:srgbClr val="2A2A2B"/>
                </a:solidFill>
                <a:latin typeface="Futura SC"/>
                <a:cs typeface="Futura SC"/>
              </a:rPr>
              <a:t>SAINT-</a:t>
            </a:r>
            <a:r>
              <a:rPr sz="900" b="1" spc="-10" dirty="0">
                <a:solidFill>
                  <a:srgbClr val="2A2A2B"/>
                </a:solidFill>
                <a:latin typeface="Futura SC"/>
                <a:cs typeface="Futura SC"/>
              </a:rPr>
              <a:t>OUEN-</a:t>
            </a:r>
            <a:r>
              <a:rPr sz="900" b="1" dirty="0">
                <a:solidFill>
                  <a:srgbClr val="2A2A2B"/>
                </a:solidFill>
                <a:latin typeface="Futura SC"/>
                <a:cs typeface="Futura SC"/>
              </a:rPr>
              <a:t>SUR- </a:t>
            </a:r>
            <a:r>
              <a:rPr sz="900" b="1" spc="-10" dirty="0">
                <a:solidFill>
                  <a:srgbClr val="2A2A2B"/>
                </a:solidFill>
                <a:latin typeface="Futura SC"/>
                <a:cs typeface="Futura SC"/>
              </a:rPr>
              <a:t>SEINE</a:t>
            </a:r>
            <a:endParaRPr sz="900" dirty="0">
              <a:latin typeface="Futura SC"/>
              <a:cs typeface="Futura SC"/>
            </a:endParaRPr>
          </a:p>
        </p:txBody>
      </p:sp>
      <p:grpSp>
        <p:nvGrpSpPr>
          <p:cNvPr id="7" name="object 3">
            <a:extLst>
              <a:ext uri="{FF2B5EF4-FFF2-40B4-BE49-F238E27FC236}">
                <a16:creationId xmlns:a16="http://schemas.microsoft.com/office/drawing/2014/main" id="{9FAD5181-1A47-1C59-9CDD-BC07E3222164}"/>
              </a:ext>
            </a:extLst>
          </p:cNvPr>
          <p:cNvGrpSpPr/>
          <p:nvPr/>
        </p:nvGrpSpPr>
        <p:grpSpPr>
          <a:xfrm>
            <a:off x="10190112" y="6325747"/>
            <a:ext cx="1815464" cy="415290"/>
            <a:chOff x="10190112" y="6194645"/>
            <a:chExt cx="1815464" cy="415290"/>
          </a:xfrm>
        </p:grpSpPr>
        <p:pic>
          <p:nvPicPr>
            <p:cNvPr id="8" name="object 4">
              <a:extLst>
                <a:ext uri="{FF2B5EF4-FFF2-40B4-BE49-F238E27FC236}">
                  <a16:creationId xmlns:a16="http://schemas.microsoft.com/office/drawing/2014/main" id="{9F5CF950-993D-A71B-077F-C1472F15A2FF}"/>
                </a:ext>
              </a:extLst>
            </p:cNvPr>
            <p:cNvPicPr/>
            <p:nvPr/>
          </p:nvPicPr>
          <p:blipFill>
            <a:blip r:embed="rId2" cstate="print"/>
            <a:stretch>
              <a:fillRect/>
            </a:stretch>
          </p:blipFill>
          <p:spPr>
            <a:xfrm>
              <a:off x="10565452" y="6194645"/>
              <a:ext cx="1439736" cy="415132"/>
            </a:xfrm>
            <a:prstGeom prst="rect">
              <a:avLst/>
            </a:prstGeom>
          </p:spPr>
        </p:pic>
        <p:pic>
          <p:nvPicPr>
            <p:cNvPr id="9" name="object 5">
              <a:extLst>
                <a:ext uri="{FF2B5EF4-FFF2-40B4-BE49-F238E27FC236}">
                  <a16:creationId xmlns:a16="http://schemas.microsoft.com/office/drawing/2014/main" id="{26F514A4-3479-8CD8-5C29-600CA7531769}"/>
                </a:ext>
              </a:extLst>
            </p:cNvPr>
            <p:cNvPicPr/>
            <p:nvPr/>
          </p:nvPicPr>
          <p:blipFill>
            <a:blip r:embed="rId3" cstate="print"/>
            <a:stretch>
              <a:fillRect/>
            </a:stretch>
          </p:blipFill>
          <p:spPr>
            <a:xfrm>
              <a:off x="10190112" y="6252377"/>
              <a:ext cx="336550" cy="346710"/>
            </a:xfrm>
            <a:prstGeom prst="rect">
              <a:avLst/>
            </a:prstGeom>
          </p:spPr>
        </p:pic>
      </p:grpSp>
      <p:pic>
        <p:nvPicPr>
          <p:cNvPr id="10" name="object 20">
            <a:extLst>
              <a:ext uri="{FF2B5EF4-FFF2-40B4-BE49-F238E27FC236}">
                <a16:creationId xmlns:a16="http://schemas.microsoft.com/office/drawing/2014/main" id="{3109FA95-5294-1717-E7A6-C0DB82107253}"/>
              </a:ext>
            </a:extLst>
          </p:cNvPr>
          <p:cNvPicPr/>
          <p:nvPr/>
        </p:nvPicPr>
        <p:blipFill>
          <a:blip r:embed="rId4" cstate="print"/>
          <a:stretch>
            <a:fillRect/>
          </a:stretch>
        </p:blipFill>
        <p:spPr>
          <a:xfrm>
            <a:off x="7788909" y="6284984"/>
            <a:ext cx="947102" cy="496816"/>
          </a:xfrm>
          <a:prstGeom prst="rect">
            <a:avLst/>
          </a:prstGeom>
        </p:spPr>
      </p:pic>
      <p:pic>
        <p:nvPicPr>
          <p:cNvPr id="11" name="object 21">
            <a:extLst>
              <a:ext uri="{FF2B5EF4-FFF2-40B4-BE49-F238E27FC236}">
                <a16:creationId xmlns:a16="http://schemas.microsoft.com/office/drawing/2014/main" id="{6FF7D008-F665-812A-1056-0BCA62FD615C}"/>
              </a:ext>
            </a:extLst>
          </p:cNvPr>
          <p:cNvPicPr/>
          <p:nvPr/>
        </p:nvPicPr>
        <p:blipFill>
          <a:blip r:embed="rId5" cstate="print"/>
          <a:stretch>
            <a:fillRect/>
          </a:stretch>
        </p:blipFill>
        <p:spPr>
          <a:xfrm>
            <a:off x="9039211" y="6345382"/>
            <a:ext cx="794035" cy="376025"/>
          </a:xfrm>
          <a:prstGeom prst="rect">
            <a:avLst/>
          </a:prstGeom>
        </p:spPr>
      </p:pic>
      <p:sp>
        <p:nvSpPr>
          <p:cNvPr id="12" name="object 23">
            <a:extLst>
              <a:ext uri="{FF2B5EF4-FFF2-40B4-BE49-F238E27FC236}">
                <a16:creationId xmlns:a16="http://schemas.microsoft.com/office/drawing/2014/main" id="{479A3589-2403-50BE-FD23-AAF2A4AB32AB}"/>
              </a:ext>
            </a:extLst>
          </p:cNvPr>
          <p:cNvSpPr txBox="1"/>
          <p:nvPr/>
        </p:nvSpPr>
        <p:spPr>
          <a:xfrm>
            <a:off x="11727038" y="265647"/>
            <a:ext cx="256480" cy="4065904"/>
          </a:xfrm>
          <a:prstGeom prst="rect">
            <a:avLst/>
          </a:prstGeom>
        </p:spPr>
        <p:txBody>
          <a:bodyPr vert="vert270" wrap="square" lIns="0" tIns="0" rIns="0" bIns="0" rtlCol="0">
            <a:spAutoFit/>
          </a:bodyPr>
          <a:lstStyle/>
          <a:p>
            <a:pPr marL="12699">
              <a:lnSpc>
                <a:spcPts val="1019"/>
              </a:lnSpc>
            </a:pPr>
            <a:r>
              <a:rPr sz="1050" b="1" spc="50" dirty="0">
                <a:solidFill>
                  <a:srgbClr val="2A2A2B"/>
                </a:solidFill>
                <a:latin typeface="Futura SC"/>
                <a:cs typeface="Futura SC"/>
              </a:rPr>
              <a:t>CONFÉRENCE</a:t>
            </a:r>
            <a:r>
              <a:rPr sz="1050" b="1" spc="155" dirty="0">
                <a:solidFill>
                  <a:srgbClr val="2A2A2B"/>
                </a:solidFill>
                <a:latin typeface="Futura SC"/>
                <a:cs typeface="Futura SC"/>
              </a:rPr>
              <a:t> </a:t>
            </a:r>
            <a:r>
              <a:rPr sz="1050" b="1" dirty="0">
                <a:solidFill>
                  <a:srgbClr val="2A2A2B"/>
                </a:solidFill>
                <a:latin typeface="Futura SC"/>
                <a:cs typeface="Futura SC"/>
              </a:rPr>
              <a:t>DES</a:t>
            </a:r>
            <a:r>
              <a:rPr sz="1050" b="1" spc="155" dirty="0">
                <a:solidFill>
                  <a:srgbClr val="2A2A2B"/>
                </a:solidFill>
                <a:latin typeface="Futura SC"/>
                <a:cs typeface="Futura SC"/>
              </a:rPr>
              <a:t> </a:t>
            </a:r>
            <a:r>
              <a:rPr sz="1050" b="1" spc="50" dirty="0">
                <a:solidFill>
                  <a:srgbClr val="2A2A2B"/>
                </a:solidFill>
                <a:latin typeface="Futura SC"/>
                <a:cs typeface="Futura SC"/>
              </a:rPr>
              <a:t>INSPECTEURS</a:t>
            </a:r>
            <a:r>
              <a:rPr sz="1050" b="1" spc="160" dirty="0">
                <a:solidFill>
                  <a:srgbClr val="2A2A2B"/>
                </a:solidFill>
                <a:latin typeface="Futura SC"/>
                <a:cs typeface="Futura SC"/>
              </a:rPr>
              <a:t> </a:t>
            </a:r>
            <a:r>
              <a:rPr sz="1050" b="1" dirty="0">
                <a:solidFill>
                  <a:srgbClr val="2A2A2B"/>
                </a:solidFill>
                <a:latin typeface="Futura SC"/>
                <a:cs typeface="Futura SC"/>
              </a:rPr>
              <a:t>ET</a:t>
            </a:r>
            <a:r>
              <a:rPr sz="1050" b="1" spc="155" dirty="0">
                <a:solidFill>
                  <a:srgbClr val="2A2A2B"/>
                </a:solidFill>
                <a:latin typeface="Futura SC"/>
                <a:cs typeface="Futura SC"/>
              </a:rPr>
              <a:t> </a:t>
            </a:r>
            <a:r>
              <a:rPr sz="1050" b="1" spc="45" dirty="0">
                <a:solidFill>
                  <a:srgbClr val="2A2A2B"/>
                </a:solidFill>
                <a:latin typeface="Futura SC"/>
                <a:cs typeface="Futura SC"/>
              </a:rPr>
              <a:t>AUDITEURS</a:t>
            </a:r>
            <a:r>
              <a:rPr sz="1050" b="1" spc="160" dirty="0">
                <a:solidFill>
                  <a:srgbClr val="2A2A2B"/>
                </a:solidFill>
                <a:latin typeface="Futura SC"/>
                <a:cs typeface="Futura SC"/>
              </a:rPr>
              <a:t> </a:t>
            </a:r>
            <a:r>
              <a:rPr sz="1050" b="1" spc="-10" dirty="0">
                <a:solidFill>
                  <a:srgbClr val="2A2A2B"/>
                </a:solidFill>
                <a:latin typeface="Futura SC"/>
                <a:cs typeface="Futura SC"/>
              </a:rPr>
              <a:t>TERRITORIAUX</a:t>
            </a:r>
            <a:endParaRPr sz="1050" dirty="0">
              <a:latin typeface="Futura SC"/>
              <a:cs typeface="Futura SC"/>
            </a:endParaRPr>
          </a:p>
        </p:txBody>
      </p:sp>
      <p:pic>
        <p:nvPicPr>
          <p:cNvPr id="13" name="object 35">
            <a:extLst>
              <a:ext uri="{FF2B5EF4-FFF2-40B4-BE49-F238E27FC236}">
                <a16:creationId xmlns:a16="http://schemas.microsoft.com/office/drawing/2014/main" id="{82A80492-EA10-43CF-180A-177CF7FAA64A}"/>
              </a:ext>
            </a:extLst>
          </p:cNvPr>
          <p:cNvPicPr/>
          <p:nvPr/>
        </p:nvPicPr>
        <p:blipFill>
          <a:blip r:embed="rId6" cstate="print"/>
          <a:stretch>
            <a:fillRect/>
          </a:stretch>
        </p:blipFill>
        <p:spPr>
          <a:xfrm>
            <a:off x="12005188" y="1"/>
            <a:ext cx="184146" cy="4331550"/>
          </a:xfrm>
          <a:prstGeom prst="rect">
            <a:avLst/>
          </a:prstGeom>
        </p:spPr>
      </p:pic>
      <p:pic>
        <p:nvPicPr>
          <p:cNvPr id="27" name="Imagen 26">
            <a:extLst>
              <a:ext uri="{FF2B5EF4-FFF2-40B4-BE49-F238E27FC236}">
                <a16:creationId xmlns:a16="http://schemas.microsoft.com/office/drawing/2014/main" id="{E5603A1C-8E42-D5CA-F6FE-0C0452BA8587}"/>
              </a:ext>
            </a:extLst>
          </p:cNvPr>
          <p:cNvPicPr>
            <a:picLocks noChangeAspect="1"/>
          </p:cNvPicPr>
          <p:nvPr/>
        </p:nvPicPr>
        <p:blipFill rotWithShape="1">
          <a:blip r:embed="rId7"/>
          <a:srcRect l="23631" r="47644"/>
          <a:stretch/>
        </p:blipFill>
        <p:spPr>
          <a:xfrm>
            <a:off x="2761369" y="1740350"/>
            <a:ext cx="2080492" cy="2158748"/>
          </a:xfrm>
          <a:prstGeom prst="rect">
            <a:avLst/>
          </a:prstGeom>
        </p:spPr>
      </p:pic>
      <p:pic>
        <p:nvPicPr>
          <p:cNvPr id="28" name="Imagen 27">
            <a:extLst>
              <a:ext uri="{FF2B5EF4-FFF2-40B4-BE49-F238E27FC236}">
                <a16:creationId xmlns:a16="http://schemas.microsoft.com/office/drawing/2014/main" id="{36D86B41-4468-D94A-5DE2-6127F8DB25CC}"/>
              </a:ext>
            </a:extLst>
          </p:cNvPr>
          <p:cNvPicPr>
            <a:picLocks noChangeAspect="1"/>
          </p:cNvPicPr>
          <p:nvPr/>
        </p:nvPicPr>
        <p:blipFill rotWithShape="1">
          <a:blip r:embed="rId7"/>
          <a:srcRect l="51432"/>
          <a:stretch/>
        </p:blipFill>
        <p:spPr>
          <a:xfrm>
            <a:off x="946406" y="3937252"/>
            <a:ext cx="3517779" cy="2158748"/>
          </a:xfrm>
          <a:prstGeom prst="rect">
            <a:avLst/>
          </a:prstGeom>
        </p:spPr>
      </p:pic>
      <p:pic>
        <p:nvPicPr>
          <p:cNvPr id="31" name="Imagen 30">
            <a:extLst>
              <a:ext uri="{FF2B5EF4-FFF2-40B4-BE49-F238E27FC236}">
                <a16:creationId xmlns:a16="http://schemas.microsoft.com/office/drawing/2014/main" id="{01903516-4A2F-7E84-0418-039D35B0B55B}"/>
              </a:ext>
            </a:extLst>
          </p:cNvPr>
          <p:cNvPicPr>
            <a:picLocks noChangeAspect="1"/>
          </p:cNvPicPr>
          <p:nvPr/>
        </p:nvPicPr>
        <p:blipFill rotWithShape="1">
          <a:blip r:embed="rId8"/>
          <a:srcRect t="18325"/>
          <a:stretch/>
        </p:blipFill>
        <p:spPr>
          <a:xfrm>
            <a:off x="698900" y="2096687"/>
            <a:ext cx="1646063" cy="1661852"/>
          </a:xfrm>
          <a:prstGeom prst="rect">
            <a:avLst/>
          </a:prstGeom>
        </p:spPr>
      </p:pic>
      <p:pic>
        <p:nvPicPr>
          <p:cNvPr id="32" name="Imagen 31">
            <a:extLst>
              <a:ext uri="{FF2B5EF4-FFF2-40B4-BE49-F238E27FC236}">
                <a16:creationId xmlns:a16="http://schemas.microsoft.com/office/drawing/2014/main" id="{E51B310C-E234-6C26-A600-CAE9CB0E1FAD}"/>
              </a:ext>
            </a:extLst>
          </p:cNvPr>
          <p:cNvPicPr>
            <a:picLocks noChangeAspect="1"/>
          </p:cNvPicPr>
          <p:nvPr/>
        </p:nvPicPr>
        <p:blipFill rotWithShape="1">
          <a:blip r:embed="rId8"/>
          <a:srcRect t="-2" r="78171" b="83305"/>
          <a:stretch/>
        </p:blipFill>
        <p:spPr>
          <a:xfrm>
            <a:off x="685555" y="1546812"/>
            <a:ext cx="359316" cy="339739"/>
          </a:xfrm>
          <a:prstGeom prst="rect">
            <a:avLst/>
          </a:prstGeom>
        </p:spPr>
      </p:pic>
      <p:pic>
        <p:nvPicPr>
          <p:cNvPr id="33" name="Imagen 32">
            <a:extLst>
              <a:ext uri="{FF2B5EF4-FFF2-40B4-BE49-F238E27FC236}">
                <a16:creationId xmlns:a16="http://schemas.microsoft.com/office/drawing/2014/main" id="{BFA3ACFE-519F-9B8D-6A40-D0BD23ABCC1D}"/>
              </a:ext>
            </a:extLst>
          </p:cNvPr>
          <p:cNvPicPr>
            <a:picLocks noChangeAspect="1"/>
          </p:cNvPicPr>
          <p:nvPr/>
        </p:nvPicPr>
        <p:blipFill rotWithShape="1">
          <a:blip r:embed="rId8"/>
          <a:srcRect l="18219" t="3345" b="89165"/>
          <a:stretch/>
        </p:blipFill>
        <p:spPr>
          <a:xfrm>
            <a:off x="999216" y="1649538"/>
            <a:ext cx="1346158" cy="152400"/>
          </a:xfrm>
          <a:prstGeom prst="rect">
            <a:avLst/>
          </a:prstGeom>
        </p:spPr>
      </p:pic>
      <p:sp>
        <p:nvSpPr>
          <p:cNvPr id="34" name="object 2">
            <a:extLst>
              <a:ext uri="{FF2B5EF4-FFF2-40B4-BE49-F238E27FC236}">
                <a16:creationId xmlns:a16="http://schemas.microsoft.com/office/drawing/2014/main" id="{FC6086E3-31AD-144B-64AE-0509D0BFCBA0}"/>
              </a:ext>
            </a:extLst>
          </p:cNvPr>
          <p:cNvSpPr txBox="1"/>
          <p:nvPr/>
        </p:nvSpPr>
        <p:spPr>
          <a:xfrm>
            <a:off x="882062" y="1894727"/>
            <a:ext cx="1538169" cy="379591"/>
          </a:xfrm>
          <a:prstGeom prst="rect">
            <a:avLst/>
          </a:prstGeom>
        </p:spPr>
        <p:txBody>
          <a:bodyPr vert="horz" wrap="square" lIns="0" tIns="33020" rIns="0" bIns="0" rtlCol="0">
            <a:spAutoFit/>
          </a:bodyPr>
          <a:lstStyle/>
          <a:p>
            <a:pPr marL="12700" marR="337820">
              <a:lnSpc>
                <a:spcPts val="800"/>
              </a:lnSpc>
              <a:spcBef>
                <a:spcPts val="260"/>
              </a:spcBef>
            </a:pPr>
            <a:r>
              <a:rPr lang="es-CO" sz="800" b="1" dirty="0">
                <a:solidFill>
                  <a:schemeClr val="tx1">
                    <a:lumMod val="50000"/>
                    <a:lumOff val="50000"/>
                  </a:schemeClr>
                </a:solidFill>
                <a:latin typeface="Arial Nova Cond" panose="020F0502020204030204" pitchFamily="34" charset="0"/>
                <a:cs typeface="Archivo" pitchFamily="2" charset="0"/>
              </a:rPr>
              <a:t>BÂTIMENT</a:t>
            </a:r>
            <a:r>
              <a:rPr lang="es-CO" sz="800" b="1" spc="-50" dirty="0">
                <a:solidFill>
                  <a:schemeClr val="tx1">
                    <a:lumMod val="50000"/>
                    <a:lumOff val="50000"/>
                  </a:schemeClr>
                </a:solidFill>
                <a:latin typeface="Arial Nova Cond" panose="020F0502020204030204" pitchFamily="34" charset="0"/>
                <a:cs typeface="Archivo" pitchFamily="2" charset="0"/>
              </a:rPr>
              <a:t> </a:t>
            </a:r>
            <a:r>
              <a:rPr lang="es-CO" sz="800" b="1" dirty="0">
                <a:solidFill>
                  <a:schemeClr val="tx1">
                    <a:lumMod val="50000"/>
                    <a:lumOff val="50000"/>
                  </a:schemeClr>
                </a:solidFill>
                <a:latin typeface="Arial Nova Cond" panose="020F0502020204030204" pitchFamily="34" charset="0"/>
                <a:cs typeface="Archivo" pitchFamily="2" charset="0"/>
              </a:rPr>
              <a:t>VÍCTOR </a:t>
            </a:r>
            <a:r>
              <a:rPr lang="es-CO" sz="800" b="1" spc="-5" dirty="0">
                <a:solidFill>
                  <a:schemeClr val="tx1">
                    <a:lumMod val="50000"/>
                    <a:lumOff val="50000"/>
                  </a:schemeClr>
                </a:solidFill>
                <a:latin typeface="Arial Nova Cond" panose="020F0502020204030204" pitchFamily="34" charset="0"/>
                <a:cs typeface="Archivo" pitchFamily="2" charset="0"/>
              </a:rPr>
              <a:t>HUGO </a:t>
            </a:r>
          </a:p>
          <a:p>
            <a:pPr marL="12700" marR="337820">
              <a:lnSpc>
                <a:spcPts val="800"/>
              </a:lnSpc>
              <a:spcBef>
                <a:spcPts val="260"/>
              </a:spcBef>
            </a:pPr>
            <a:r>
              <a:rPr lang="es-CO" sz="800" b="1" spc="-204" dirty="0">
                <a:solidFill>
                  <a:schemeClr val="tx1">
                    <a:lumMod val="50000"/>
                    <a:lumOff val="50000"/>
                  </a:schemeClr>
                </a:solidFill>
                <a:latin typeface="Arial Nova Cond" panose="020F0502020204030204" pitchFamily="34" charset="0"/>
                <a:cs typeface="Archivo" pitchFamily="2" charset="0"/>
              </a:rPr>
              <a:t> </a:t>
            </a:r>
            <a:r>
              <a:rPr lang="es-CO" sz="800" b="1" spc="-5" dirty="0">
                <a:solidFill>
                  <a:schemeClr val="tx1">
                    <a:lumMod val="50000"/>
                    <a:lumOff val="50000"/>
                  </a:schemeClr>
                </a:solidFill>
                <a:latin typeface="Arial Nova Cond" panose="020F0502020204030204" pitchFamily="34" charset="0"/>
                <a:cs typeface="Archivo" pitchFamily="2" charset="0"/>
              </a:rPr>
              <a:t>8,</a:t>
            </a:r>
            <a:r>
              <a:rPr lang="es-CO" sz="800" b="1" spc="-15" dirty="0">
                <a:solidFill>
                  <a:schemeClr val="tx1">
                    <a:lumMod val="50000"/>
                    <a:lumOff val="50000"/>
                  </a:schemeClr>
                </a:solidFill>
                <a:latin typeface="Arial Nova Cond" panose="020F0502020204030204" pitchFamily="34" charset="0"/>
                <a:cs typeface="Archivo" pitchFamily="2" charset="0"/>
              </a:rPr>
              <a:t> </a:t>
            </a:r>
            <a:r>
              <a:rPr lang="es-CO" sz="800" b="1" spc="-5" dirty="0">
                <a:solidFill>
                  <a:schemeClr val="tx1">
                    <a:lumMod val="50000"/>
                    <a:lumOff val="50000"/>
                  </a:schemeClr>
                </a:solidFill>
                <a:latin typeface="Arial Nova Cond" panose="020F0502020204030204" pitchFamily="34" charset="0"/>
                <a:cs typeface="Archivo" pitchFamily="2" charset="0"/>
              </a:rPr>
              <a:t>BD</a:t>
            </a:r>
            <a:r>
              <a:rPr lang="es-CO" sz="800" b="1" spc="-15" dirty="0">
                <a:solidFill>
                  <a:schemeClr val="tx1">
                    <a:lumMod val="50000"/>
                    <a:lumOff val="50000"/>
                  </a:schemeClr>
                </a:solidFill>
                <a:latin typeface="Arial Nova Cond" panose="020F0502020204030204" pitchFamily="34" charset="0"/>
                <a:cs typeface="Archivo" pitchFamily="2" charset="0"/>
              </a:rPr>
              <a:t> </a:t>
            </a:r>
            <a:r>
              <a:rPr lang="es-CO" sz="800" b="1" dirty="0">
                <a:solidFill>
                  <a:schemeClr val="tx1">
                    <a:lumMod val="50000"/>
                    <a:lumOff val="50000"/>
                  </a:schemeClr>
                </a:solidFill>
                <a:latin typeface="Arial Nova Cond" panose="020F0502020204030204" pitchFamily="34" charset="0"/>
                <a:cs typeface="Archivo" pitchFamily="2" charset="0"/>
              </a:rPr>
              <a:t>VICTOR</a:t>
            </a:r>
            <a:r>
              <a:rPr lang="es-CO" sz="800" b="1" spc="-10" dirty="0">
                <a:solidFill>
                  <a:schemeClr val="tx1">
                    <a:lumMod val="50000"/>
                    <a:lumOff val="50000"/>
                  </a:schemeClr>
                </a:solidFill>
                <a:latin typeface="Arial Nova Cond" panose="020F0502020204030204" pitchFamily="34" charset="0"/>
                <a:cs typeface="Archivo" pitchFamily="2" charset="0"/>
              </a:rPr>
              <a:t> </a:t>
            </a:r>
            <a:r>
              <a:rPr lang="es-CO" sz="800" b="1" spc="-5" dirty="0">
                <a:solidFill>
                  <a:schemeClr val="tx1">
                    <a:lumMod val="50000"/>
                    <a:lumOff val="50000"/>
                  </a:schemeClr>
                </a:solidFill>
                <a:latin typeface="Arial Nova Cond" panose="020F0502020204030204" pitchFamily="34" charset="0"/>
                <a:cs typeface="Archivo" pitchFamily="2" charset="0"/>
              </a:rPr>
              <a:t>HUGO</a:t>
            </a:r>
            <a:endParaRPr lang="es-CO" sz="800" b="1" dirty="0">
              <a:solidFill>
                <a:schemeClr val="tx1">
                  <a:lumMod val="50000"/>
                  <a:lumOff val="50000"/>
                </a:schemeClr>
              </a:solidFill>
              <a:latin typeface="Arial Nova Cond" panose="020F0502020204030204" pitchFamily="34" charset="0"/>
              <a:cs typeface="Archivo" pitchFamily="2" charset="0"/>
            </a:endParaRPr>
          </a:p>
          <a:p>
            <a:pPr marL="12700">
              <a:lnSpc>
                <a:spcPts val="800"/>
              </a:lnSpc>
            </a:pPr>
            <a:r>
              <a:rPr lang="es-CO" sz="800" b="1" spc="-5" dirty="0">
                <a:solidFill>
                  <a:schemeClr val="tx1">
                    <a:lumMod val="50000"/>
                    <a:lumOff val="50000"/>
                  </a:schemeClr>
                </a:solidFill>
                <a:latin typeface="Arial Nova Cond" panose="020F0502020204030204" pitchFamily="34" charset="0"/>
                <a:cs typeface="Archivo" pitchFamily="2" charset="0"/>
              </a:rPr>
              <a:t>9340</a:t>
            </a:r>
            <a:r>
              <a:rPr lang="es-CO" sz="800" b="1" dirty="0">
                <a:solidFill>
                  <a:schemeClr val="tx1">
                    <a:lumMod val="50000"/>
                    <a:lumOff val="50000"/>
                  </a:schemeClr>
                </a:solidFill>
                <a:latin typeface="Arial Nova Cond" panose="020F0502020204030204" pitchFamily="34" charset="0"/>
                <a:cs typeface="Archivo" pitchFamily="2" charset="0"/>
              </a:rPr>
              <a:t>0</a:t>
            </a:r>
            <a:r>
              <a:rPr lang="es-CO" sz="800" b="1" spc="-5" dirty="0">
                <a:solidFill>
                  <a:schemeClr val="tx1">
                    <a:lumMod val="50000"/>
                    <a:lumOff val="50000"/>
                  </a:schemeClr>
                </a:solidFill>
                <a:latin typeface="Arial Nova Cond" panose="020F0502020204030204" pitchFamily="34" charset="0"/>
                <a:cs typeface="Archivo" pitchFamily="2" charset="0"/>
              </a:rPr>
              <a:t> </a:t>
            </a:r>
            <a:r>
              <a:rPr lang="es-CO" sz="800" b="1" dirty="0">
                <a:solidFill>
                  <a:schemeClr val="tx1">
                    <a:lumMod val="50000"/>
                    <a:lumOff val="50000"/>
                  </a:schemeClr>
                </a:solidFill>
                <a:latin typeface="Arial Nova Cond" panose="020F0502020204030204" pitchFamily="34" charset="0"/>
                <a:cs typeface="Archivo" pitchFamily="2" charset="0"/>
              </a:rPr>
              <a:t>SAINT-OUEN-SUR-SEINE</a:t>
            </a:r>
          </a:p>
        </p:txBody>
      </p:sp>
      <p:pic>
        <p:nvPicPr>
          <p:cNvPr id="36" name="Imagen 35">
            <a:extLst>
              <a:ext uri="{FF2B5EF4-FFF2-40B4-BE49-F238E27FC236}">
                <a16:creationId xmlns:a16="http://schemas.microsoft.com/office/drawing/2014/main" id="{AAEFB0A9-81D4-2156-B591-83B5EE5A941C}"/>
              </a:ext>
            </a:extLst>
          </p:cNvPr>
          <p:cNvPicPr>
            <a:picLocks noChangeAspect="1"/>
          </p:cNvPicPr>
          <p:nvPr/>
        </p:nvPicPr>
        <p:blipFill>
          <a:blip r:embed="rId9"/>
          <a:stretch>
            <a:fillRect/>
          </a:stretch>
        </p:blipFill>
        <p:spPr>
          <a:xfrm>
            <a:off x="4799715" y="1329874"/>
            <a:ext cx="6858885" cy="4740207"/>
          </a:xfrm>
          <a:prstGeom prst="rect">
            <a:avLst/>
          </a:prstGeom>
        </p:spPr>
      </p:pic>
      <p:grpSp>
        <p:nvGrpSpPr>
          <p:cNvPr id="2" name="Grupo 108">
            <a:extLst>
              <a:ext uri="{FF2B5EF4-FFF2-40B4-BE49-F238E27FC236}">
                <a16:creationId xmlns:a16="http://schemas.microsoft.com/office/drawing/2014/main" id="{5F725A37-72A3-81DD-6238-BE2C222766DE}"/>
              </a:ext>
            </a:extLst>
          </p:cNvPr>
          <p:cNvGrpSpPr/>
          <p:nvPr/>
        </p:nvGrpSpPr>
        <p:grpSpPr>
          <a:xfrm>
            <a:off x="318805" y="193486"/>
            <a:ext cx="1855975" cy="978915"/>
            <a:chOff x="300485" y="209973"/>
            <a:chExt cx="2140585" cy="1129030"/>
          </a:xfrm>
        </p:grpSpPr>
        <p:grpSp>
          <p:nvGrpSpPr>
            <p:cNvPr id="3" name="object 6">
              <a:extLst>
                <a:ext uri="{FF2B5EF4-FFF2-40B4-BE49-F238E27FC236}">
                  <a16:creationId xmlns:a16="http://schemas.microsoft.com/office/drawing/2014/main" id="{F5EDFF04-8AC3-8C18-1333-4F63E188417C}"/>
                </a:ext>
              </a:extLst>
            </p:cNvPr>
            <p:cNvGrpSpPr/>
            <p:nvPr/>
          </p:nvGrpSpPr>
          <p:grpSpPr>
            <a:xfrm>
              <a:off x="300485" y="209973"/>
              <a:ext cx="2140585" cy="1129030"/>
              <a:chOff x="298550" y="207366"/>
              <a:chExt cx="2140585" cy="1129030"/>
            </a:xfrm>
          </p:grpSpPr>
          <p:sp>
            <p:nvSpPr>
              <p:cNvPr id="29" name="object 7">
                <a:extLst>
                  <a:ext uri="{FF2B5EF4-FFF2-40B4-BE49-F238E27FC236}">
                    <a16:creationId xmlns:a16="http://schemas.microsoft.com/office/drawing/2014/main" id="{579615B7-48BD-9FFB-7136-B60AA97D77EF}"/>
                  </a:ext>
                </a:extLst>
              </p:cNvPr>
              <p:cNvSpPr/>
              <p:nvPr/>
            </p:nvSpPr>
            <p:spPr>
              <a:xfrm>
                <a:off x="359613" y="228904"/>
                <a:ext cx="510540" cy="343535"/>
              </a:xfrm>
              <a:custGeom>
                <a:avLst/>
                <a:gdLst/>
                <a:ahLst/>
                <a:cxnLst/>
                <a:rect l="l" t="t" r="r" b="b"/>
                <a:pathLst>
                  <a:path w="510540" h="343534">
                    <a:moveTo>
                      <a:pt x="139204" y="596"/>
                    </a:moveTo>
                    <a:lnTo>
                      <a:pt x="0" y="596"/>
                    </a:lnTo>
                    <a:lnTo>
                      <a:pt x="0" y="75526"/>
                    </a:lnTo>
                    <a:lnTo>
                      <a:pt x="50038" y="75526"/>
                    </a:lnTo>
                    <a:lnTo>
                      <a:pt x="50038" y="343496"/>
                    </a:lnTo>
                    <a:lnTo>
                      <a:pt x="139204" y="343496"/>
                    </a:lnTo>
                    <a:lnTo>
                      <a:pt x="139204" y="75526"/>
                    </a:lnTo>
                    <a:lnTo>
                      <a:pt x="139204" y="596"/>
                    </a:lnTo>
                    <a:close/>
                  </a:path>
                  <a:path w="510540" h="343534">
                    <a:moveTo>
                      <a:pt x="509968" y="204266"/>
                    </a:moveTo>
                    <a:lnTo>
                      <a:pt x="468579" y="204266"/>
                    </a:lnTo>
                    <a:lnTo>
                      <a:pt x="468579" y="69151"/>
                    </a:lnTo>
                    <a:lnTo>
                      <a:pt x="468579" y="0"/>
                    </a:lnTo>
                    <a:lnTo>
                      <a:pt x="385775" y="0"/>
                    </a:lnTo>
                    <a:lnTo>
                      <a:pt x="385775" y="69151"/>
                    </a:lnTo>
                    <a:lnTo>
                      <a:pt x="385775" y="204266"/>
                    </a:lnTo>
                    <a:lnTo>
                      <a:pt x="307073" y="204266"/>
                    </a:lnTo>
                    <a:lnTo>
                      <a:pt x="385775" y="69151"/>
                    </a:lnTo>
                    <a:lnTo>
                      <a:pt x="385775" y="0"/>
                    </a:lnTo>
                    <a:lnTo>
                      <a:pt x="351205" y="0"/>
                    </a:lnTo>
                    <a:lnTo>
                      <a:pt x="220179" y="215188"/>
                    </a:lnTo>
                    <a:lnTo>
                      <a:pt x="220179" y="272503"/>
                    </a:lnTo>
                    <a:lnTo>
                      <a:pt x="385775" y="272503"/>
                    </a:lnTo>
                    <a:lnTo>
                      <a:pt x="385775" y="343027"/>
                    </a:lnTo>
                    <a:lnTo>
                      <a:pt x="468579" y="343027"/>
                    </a:lnTo>
                    <a:lnTo>
                      <a:pt x="468579" y="272503"/>
                    </a:lnTo>
                    <a:lnTo>
                      <a:pt x="509968" y="272503"/>
                    </a:lnTo>
                    <a:lnTo>
                      <a:pt x="509968" y="204266"/>
                    </a:lnTo>
                    <a:close/>
                  </a:path>
                </a:pathLst>
              </a:custGeom>
              <a:solidFill>
                <a:srgbClr val="1D1D1B"/>
              </a:solidFill>
            </p:spPr>
            <p:txBody>
              <a:bodyPr wrap="square" lIns="0" tIns="0" rIns="0" bIns="0" rtlCol="0"/>
              <a:lstStyle/>
              <a:p>
                <a:endParaRPr sz="1799"/>
              </a:p>
            </p:txBody>
          </p:sp>
          <p:pic>
            <p:nvPicPr>
              <p:cNvPr id="30" name="object 8">
                <a:extLst>
                  <a:ext uri="{FF2B5EF4-FFF2-40B4-BE49-F238E27FC236}">
                    <a16:creationId xmlns:a16="http://schemas.microsoft.com/office/drawing/2014/main" id="{AA64E232-FA19-E6E3-1B76-2B10505C00D7}"/>
                  </a:ext>
                </a:extLst>
              </p:cNvPr>
              <p:cNvPicPr/>
              <p:nvPr/>
            </p:nvPicPr>
            <p:blipFill>
              <a:blip r:embed="rId10" cstate="print"/>
              <a:stretch>
                <a:fillRect/>
              </a:stretch>
            </p:blipFill>
            <p:spPr>
              <a:xfrm>
                <a:off x="887222" y="207366"/>
                <a:ext cx="287357" cy="89077"/>
              </a:xfrm>
              <a:prstGeom prst="rect">
                <a:avLst/>
              </a:prstGeom>
            </p:spPr>
          </p:pic>
          <p:pic>
            <p:nvPicPr>
              <p:cNvPr id="35" name="object 9">
                <a:extLst>
                  <a:ext uri="{FF2B5EF4-FFF2-40B4-BE49-F238E27FC236}">
                    <a16:creationId xmlns:a16="http://schemas.microsoft.com/office/drawing/2014/main" id="{8EA82922-42F1-3DED-F860-E5B3810E9143}"/>
                  </a:ext>
                </a:extLst>
              </p:cNvPr>
              <p:cNvPicPr/>
              <p:nvPr/>
            </p:nvPicPr>
            <p:blipFill>
              <a:blip r:embed="rId11" cstate="print"/>
              <a:stretch>
                <a:fillRect/>
              </a:stretch>
            </p:blipFill>
            <p:spPr>
              <a:xfrm>
                <a:off x="899372" y="386761"/>
                <a:ext cx="74701" cy="130695"/>
              </a:xfrm>
              <a:prstGeom prst="rect">
                <a:avLst/>
              </a:prstGeom>
            </p:spPr>
          </p:pic>
          <p:pic>
            <p:nvPicPr>
              <p:cNvPr id="37" name="object 10">
                <a:extLst>
                  <a:ext uri="{FF2B5EF4-FFF2-40B4-BE49-F238E27FC236}">
                    <a16:creationId xmlns:a16="http://schemas.microsoft.com/office/drawing/2014/main" id="{F751CB85-7EF8-ED79-1166-0362A54094CD}"/>
                  </a:ext>
                </a:extLst>
              </p:cNvPr>
              <p:cNvPicPr/>
              <p:nvPr/>
            </p:nvPicPr>
            <p:blipFill>
              <a:blip r:embed="rId12" cstate="print"/>
              <a:stretch>
                <a:fillRect/>
              </a:stretch>
            </p:blipFill>
            <p:spPr>
              <a:xfrm>
                <a:off x="995152" y="383217"/>
                <a:ext cx="140804" cy="134239"/>
              </a:xfrm>
              <a:prstGeom prst="rect">
                <a:avLst/>
              </a:prstGeom>
            </p:spPr>
          </p:pic>
          <p:pic>
            <p:nvPicPr>
              <p:cNvPr id="38" name="object 11">
                <a:extLst>
                  <a:ext uri="{FF2B5EF4-FFF2-40B4-BE49-F238E27FC236}">
                    <a16:creationId xmlns:a16="http://schemas.microsoft.com/office/drawing/2014/main" id="{7F84162F-FF52-E1EE-3205-E016621FB8EA}"/>
                  </a:ext>
                </a:extLst>
              </p:cNvPr>
              <p:cNvPicPr/>
              <p:nvPr/>
            </p:nvPicPr>
            <p:blipFill>
              <a:blip r:embed="rId13" cstate="print"/>
              <a:stretch>
                <a:fillRect/>
              </a:stretch>
            </p:blipFill>
            <p:spPr>
              <a:xfrm>
                <a:off x="1156864" y="386761"/>
                <a:ext cx="110794" cy="130695"/>
              </a:xfrm>
              <a:prstGeom prst="rect">
                <a:avLst/>
              </a:prstGeom>
            </p:spPr>
          </p:pic>
          <p:pic>
            <p:nvPicPr>
              <p:cNvPr id="39" name="object 12">
                <a:extLst>
                  <a:ext uri="{FF2B5EF4-FFF2-40B4-BE49-F238E27FC236}">
                    <a16:creationId xmlns:a16="http://schemas.microsoft.com/office/drawing/2014/main" id="{DA8DCD49-957E-F2F4-B040-2F6F41E96479}"/>
                  </a:ext>
                </a:extLst>
              </p:cNvPr>
              <p:cNvPicPr/>
              <p:nvPr/>
            </p:nvPicPr>
            <p:blipFill>
              <a:blip r:embed="rId14" cstate="print"/>
              <a:stretch>
                <a:fillRect/>
              </a:stretch>
            </p:blipFill>
            <p:spPr>
              <a:xfrm>
                <a:off x="1294297" y="386756"/>
                <a:ext cx="246555" cy="127154"/>
              </a:xfrm>
              <a:prstGeom prst="rect">
                <a:avLst/>
              </a:prstGeom>
            </p:spPr>
          </p:pic>
          <p:pic>
            <p:nvPicPr>
              <p:cNvPr id="40" name="object 13">
                <a:extLst>
                  <a:ext uri="{FF2B5EF4-FFF2-40B4-BE49-F238E27FC236}">
                    <a16:creationId xmlns:a16="http://schemas.microsoft.com/office/drawing/2014/main" id="{441AD027-2A64-5C7C-A9F8-AE582148A713}"/>
                  </a:ext>
                </a:extLst>
              </p:cNvPr>
              <p:cNvPicPr/>
              <p:nvPr/>
            </p:nvPicPr>
            <p:blipFill>
              <a:blip r:embed="rId15" cstate="print"/>
              <a:stretch>
                <a:fillRect/>
              </a:stretch>
            </p:blipFill>
            <p:spPr>
              <a:xfrm>
                <a:off x="1567492" y="338367"/>
                <a:ext cx="72339" cy="175539"/>
              </a:xfrm>
              <a:prstGeom prst="rect">
                <a:avLst/>
              </a:prstGeom>
            </p:spPr>
          </p:pic>
          <p:pic>
            <p:nvPicPr>
              <p:cNvPr id="41" name="object 14">
                <a:extLst>
                  <a:ext uri="{FF2B5EF4-FFF2-40B4-BE49-F238E27FC236}">
                    <a16:creationId xmlns:a16="http://schemas.microsoft.com/office/drawing/2014/main" id="{69020E42-AE4A-C0EE-5214-3A2B49E9A5CF}"/>
                  </a:ext>
                </a:extLst>
              </p:cNvPr>
              <p:cNvPicPr/>
              <p:nvPr/>
            </p:nvPicPr>
            <p:blipFill>
              <a:blip r:embed="rId16" cstate="print"/>
              <a:stretch>
                <a:fillRect/>
              </a:stretch>
            </p:blipFill>
            <p:spPr>
              <a:xfrm>
                <a:off x="1663613" y="383217"/>
                <a:ext cx="184307" cy="134238"/>
              </a:xfrm>
              <a:prstGeom prst="rect">
                <a:avLst/>
              </a:prstGeom>
            </p:spPr>
          </p:pic>
          <p:sp>
            <p:nvSpPr>
              <p:cNvPr id="42" name="object 15">
                <a:extLst>
                  <a:ext uri="{FF2B5EF4-FFF2-40B4-BE49-F238E27FC236}">
                    <a16:creationId xmlns:a16="http://schemas.microsoft.com/office/drawing/2014/main" id="{F5A5FFF5-269A-4978-FFDA-7B4499AA9198}"/>
                  </a:ext>
                </a:extLst>
              </p:cNvPr>
              <p:cNvSpPr/>
              <p:nvPr/>
            </p:nvSpPr>
            <p:spPr>
              <a:xfrm>
                <a:off x="298538" y="584237"/>
                <a:ext cx="2140585" cy="751840"/>
              </a:xfrm>
              <a:custGeom>
                <a:avLst/>
                <a:gdLst/>
                <a:ahLst/>
                <a:cxnLst/>
                <a:rect l="l" t="t" r="r" b="b"/>
                <a:pathLst>
                  <a:path w="2140585" h="751840">
                    <a:moveTo>
                      <a:pt x="543864" y="36817"/>
                    </a:moveTo>
                    <a:lnTo>
                      <a:pt x="499681" y="20421"/>
                    </a:lnTo>
                    <a:lnTo>
                      <a:pt x="457619" y="8966"/>
                    </a:lnTo>
                    <a:lnTo>
                      <a:pt x="416267" y="2247"/>
                    </a:lnTo>
                    <a:lnTo>
                      <a:pt x="374205" y="0"/>
                    </a:lnTo>
                    <a:lnTo>
                      <a:pt x="337388" y="1752"/>
                    </a:lnTo>
                    <a:lnTo>
                      <a:pt x="266230" y="15671"/>
                    </a:lnTo>
                    <a:lnTo>
                      <a:pt x="198970" y="43141"/>
                    </a:lnTo>
                    <a:lnTo>
                      <a:pt x="139357" y="81851"/>
                    </a:lnTo>
                    <a:lnTo>
                      <a:pt x="88252" y="131254"/>
                    </a:lnTo>
                    <a:lnTo>
                      <a:pt x="47244" y="190258"/>
                    </a:lnTo>
                    <a:lnTo>
                      <a:pt x="17233" y="258406"/>
                    </a:lnTo>
                    <a:lnTo>
                      <a:pt x="1917" y="333705"/>
                    </a:lnTo>
                    <a:lnTo>
                      <a:pt x="0" y="373913"/>
                    </a:lnTo>
                    <a:lnTo>
                      <a:pt x="1943" y="414197"/>
                    </a:lnTo>
                    <a:lnTo>
                      <a:pt x="7785" y="452882"/>
                    </a:lnTo>
                    <a:lnTo>
                      <a:pt x="17500" y="489966"/>
                    </a:lnTo>
                    <a:lnTo>
                      <a:pt x="47929" y="558990"/>
                    </a:lnTo>
                    <a:lnTo>
                      <a:pt x="89166" y="618959"/>
                    </a:lnTo>
                    <a:lnTo>
                      <a:pt x="140271" y="669239"/>
                    </a:lnTo>
                    <a:lnTo>
                      <a:pt x="199656" y="708418"/>
                    </a:lnTo>
                    <a:lnTo>
                      <a:pt x="266420" y="735939"/>
                    </a:lnTo>
                    <a:lnTo>
                      <a:pt x="336880" y="749871"/>
                    </a:lnTo>
                    <a:lnTo>
                      <a:pt x="373253" y="751611"/>
                    </a:lnTo>
                    <a:lnTo>
                      <a:pt x="391223" y="751166"/>
                    </a:lnTo>
                    <a:lnTo>
                      <a:pt x="445833" y="744524"/>
                    </a:lnTo>
                    <a:lnTo>
                      <a:pt x="484022" y="735444"/>
                    </a:lnTo>
                    <a:lnTo>
                      <a:pt x="543864" y="715733"/>
                    </a:lnTo>
                    <a:lnTo>
                      <a:pt x="543864" y="496671"/>
                    </a:lnTo>
                    <a:lnTo>
                      <a:pt x="507403" y="529729"/>
                    </a:lnTo>
                    <a:lnTo>
                      <a:pt x="468693" y="553326"/>
                    </a:lnTo>
                    <a:lnTo>
                      <a:pt x="427748" y="567486"/>
                    </a:lnTo>
                    <a:lnTo>
                      <a:pt x="384568" y="572198"/>
                    </a:lnTo>
                    <a:lnTo>
                      <a:pt x="364655" y="571258"/>
                    </a:lnTo>
                    <a:lnTo>
                      <a:pt x="326961" y="563714"/>
                    </a:lnTo>
                    <a:lnTo>
                      <a:pt x="276529" y="539165"/>
                    </a:lnTo>
                    <a:lnTo>
                      <a:pt x="236105" y="501751"/>
                    </a:lnTo>
                    <a:lnTo>
                      <a:pt x="207835" y="453224"/>
                    </a:lnTo>
                    <a:lnTo>
                      <a:pt x="196888" y="415696"/>
                    </a:lnTo>
                    <a:lnTo>
                      <a:pt x="193230" y="374865"/>
                    </a:lnTo>
                    <a:lnTo>
                      <a:pt x="194144" y="354444"/>
                    </a:lnTo>
                    <a:lnTo>
                      <a:pt x="201447" y="315734"/>
                    </a:lnTo>
                    <a:lnTo>
                      <a:pt x="215823" y="280123"/>
                    </a:lnTo>
                    <a:lnTo>
                      <a:pt x="247891" y="235585"/>
                    </a:lnTo>
                    <a:lnTo>
                      <a:pt x="291642" y="202742"/>
                    </a:lnTo>
                    <a:lnTo>
                      <a:pt x="326758" y="187909"/>
                    </a:lnTo>
                    <a:lnTo>
                      <a:pt x="365163" y="180352"/>
                    </a:lnTo>
                    <a:lnTo>
                      <a:pt x="385508" y="179400"/>
                    </a:lnTo>
                    <a:lnTo>
                      <a:pt x="430745" y="184302"/>
                    </a:lnTo>
                    <a:lnTo>
                      <a:pt x="472224" y="198996"/>
                    </a:lnTo>
                    <a:lnTo>
                      <a:pt x="509930" y="223481"/>
                    </a:lnTo>
                    <a:lnTo>
                      <a:pt x="543864" y="257771"/>
                    </a:lnTo>
                    <a:lnTo>
                      <a:pt x="543864" y="36817"/>
                    </a:lnTo>
                    <a:close/>
                  </a:path>
                  <a:path w="2140585" h="751840">
                    <a:moveTo>
                      <a:pt x="845489" y="19824"/>
                    </a:moveTo>
                    <a:lnTo>
                      <a:pt x="660742" y="19824"/>
                    </a:lnTo>
                    <a:lnTo>
                      <a:pt x="660742" y="731786"/>
                    </a:lnTo>
                    <a:lnTo>
                      <a:pt x="845489" y="731786"/>
                    </a:lnTo>
                    <a:lnTo>
                      <a:pt x="845489" y="19824"/>
                    </a:lnTo>
                    <a:close/>
                  </a:path>
                  <a:path w="2140585" h="751840">
                    <a:moveTo>
                      <a:pt x="1669288" y="731786"/>
                    </a:moveTo>
                    <a:lnTo>
                      <a:pt x="1622285" y="608088"/>
                    </a:lnTo>
                    <a:lnTo>
                      <a:pt x="1568831" y="467398"/>
                    </a:lnTo>
                    <a:lnTo>
                      <a:pt x="1478775" y="230403"/>
                    </a:lnTo>
                    <a:lnTo>
                      <a:pt x="1398765" y="19824"/>
                    </a:lnTo>
                    <a:lnTo>
                      <a:pt x="1380858" y="19824"/>
                    </a:lnTo>
                    <a:lnTo>
                      <a:pt x="1380858" y="467398"/>
                    </a:lnTo>
                    <a:lnTo>
                      <a:pt x="1214970" y="467398"/>
                    </a:lnTo>
                    <a:lnTo>
                      <a:pt x="1297914" y="230403"/>
                    </a:lnTo>
                    <a:lnTo>
                      <a:pt x="1380858" y="467398"/>
                    </a:lnTo>
                    <a:lnTo>
                      <a:pt x="1380858" y="19824"/>
                    </a:lnTo>
                    <a:lnTo>
                      <a:pt x="1197051" y="19824"/>
                    </a:lnTo>
                    <a:lnTo>
                      <a:pt x="926541" y="731786"/>
                    </a:lnTo>
                    <a:lnTo>
                      <a:pt x="1123543" y="731786"/>
                    </a:lnTo>
                    <a:lnTo>
                      <a:pt x="1165948" y="608088"/>
                    </a:lnTo>
                    <a:lnTo>
                      <a:pt x="1429880" y="608088"/>
                    </a:lnTo>
                    <a:lnTo>
                      <a:pt x="1472285" y="731786"/>
                    </a:lnTo>
                    <a:lnTo>
                      <a:pt x="1669288" y="731786"/>
                    </a:lnTo>
                    <a:close/>
                  </a:path>
                  <a:path w="2140585" h="751840">
                    <a:moveTo>
                      <a:pt x="2140572" y="20358"/>
                    </a:moveTo>
                    <a:lnTo>
                      <a:pt x="1652320" y="20358"/>
                    </a:lnTo>
                    <a:lnTo>
                      <a:pt x="1652320" y="176568"/>
                    </a:lnTo>
                    <a:lnTo>
                      <a:pt x="1804073" y="176568"/>
                    </a:lnTo>
                    <a:lnTo>
                      <a:pt x="1804073" y="731558"/>
                    </a:lnTo>
                    <a:lnTo>
                      <a:pt x="1988820" y="731558"/>
                    </a:lnTo>
                    <a:lnTo>
                      <a:pt x="1988820" y="176568"/>
                    </a:lnTo>
                    <a:lnTo>
                      <a:pt x="2140572" y="176568"/>
                    </a:lnTo>
                    <a:lnTo>
                      <a:pt x="2140572" y="20358"/>
                    </a:lnTo>
                    <a:close/>
                  </a:path>
                </a:pathLst>
              </a:custGeom>
              <a:solidFill>
                <a:srgbClr val="1D1D1B"/>
              </a:solidFill>
            </p:spPr>
            <p:txBody>
              <a:bodyPr wrap="square" lIns="0" tIns="0" rIns="0" bIns="0" rtlCol="0"/>
              <a:lstStyle/>
              <a:p>
                <a:endParaRPr sz="1799"/>
              </a:p>
            </p:txBody>
          </p:sp>
        </p:grpSp>
        <p:grpSp>
          <p:nvGrpSpPr>
            <p:cNvPr id="4" name="object 16">
              <a:extLst>
                <a:ext uri="{FF2B5EF4-FFF2-40B4-BE49-F238E27FC236}">
                  <a16:creationId xmlns:a16="http://schemas.microsoft.com/office/drawing/2014/main" id="{9163DAC6-F576-0C08-1BA4-D70FF96DF326}"/>
                </a:ext>
              </a:extLst>
            </p:cNvPr>
            <p:cNvGrpSpPr/>
            <p:nvPr/>
          </p:nvGrpSpPr>
          <p:grpSpPr>
            <a:xfrm>
              <a:off x="1925996" y="386767"/>
              <a:ext cx="205104" cy="127635"/>
              <a:chOff x="1925995" y="386767"/>
              <a:chExt cx="205104" cy="127635"/>
            </a:xfrm>
          </p:grpSpPr>
          <p:pic>
            <p:nvPicPr>
              <p:cNvPr id="25" name="object 17">
                <a:extLst>
                  <a:ext uri="{FF2B5EF4-FFF2-40B4-BE49-F238E27FC236}">
                    <a16:creationId xmlns:a16="http://schemas.microsoft.com/office/drawing/2014/main" id="{3BBE5AC0-26D3-57C6-DC83-D6B18776C8BA}"/>
                  </a:ext>
                </a:extLst>
              </p:cNvPr>
              <p:cNvPicPr/>
              <p:nvPr/>
            </p:nvPicPr>
            <p:blipFill>
              <a:blip r:embed="rId17" cstate="print"/>
              <a:stretch>
                <a:fillRect/>
              </a:stretch>
            </p:blipFill>
            <p:spPr>
              <a:xfrm>
                <a:off x="1925995" y="386767"/>
                <a:ext cx="111467" cy="127139"/>
              </a:xfrm>
              <a:prstGeom prst="rect">
                <a:avLst/>
              </a:prstGeom>
            </p:spPr>
          </p:pic>
          <p:pic>
            <p:nvPicPr>
              <p:cNvPr id="26" name="object 18">
                <a:extLst>
                  <a:ext uri="{FF2B5EF4-FFF2-40B4-BE49-F238E27FC236}">
                    <a16:creationId xmlns:a16="http://schemas.microsoft.com/office/drawing/2014/main" id="{1B33D8ED-258D-498D-A503-DFA4DFA2EFB2}"/>
                  </a:ext>
                </a:extLst>
              </p:cNvPr>
              <p:cNvPicPr/>
              <p:nvPr/>
            </p:nvPicPr>
            <p:blipFill>
              <a:blip r:embed="rId18" cstate="print"/>
              <a:stretch>
                <a:fillRect/>
              </a:stretch>
            </p:blipFill>
            <p:spPr>
              <a:xfrm>
                <a:off x="2058549" y="386767"/>
                <a:ext cx="72339" cy="127139"/>
              </a:xfrm>
              <a:prstGeom prst="rect">
                <a:avLst/>
              </a:prstGeom>
            </p:spPr>
          </p:pic>
        </p:grpSp>
        <p:pic>
          <p:nvPicPr>
            <p:cNvPr id="5" name="object 19">
              <a:extLst>
                <a:ext uri="{FF2B5EF4-FFF2-40B4-BE49-F238E27FC236}">
                  <a16:creationId xmlns:a16="http://schemas.microsoft.com/office/drawing/2014/main" id="{A3CCD3BA-81B9-509C-17AF-F87CEF63346F}"/>
                </a:ext>
              </a:extLst>
            </p:cNvPr>
            <p:cNvPicPr/>
            <p:nvPr/>
          </p:nvPicPr>
          <p:blipFill>
            <a:blip r:embed="rId19" cstate="print"/>
            <a:stretch>
              <a:fillRect/>
            </a:stretch>
          </p:blipFill>
          <p:spPr>
            <a:xfrm>
              <a:off x="2211995" y="386761"/>
              <a:ext cx="215683" cy="127152"/>
            </a:xfrm>
            <a:prstGeom prst="rect">
              <a:avLst/>
            </a:prstGeom>
          </p:spPr>
        </p:pic>
      </p:grpSp>
      <p:sp>
        <p:nvSpPr>
          <p:cNvPr id="43" name="object 22">
            <a:extLst>
              <a:ext uri="{FF2B5EF4-FFF2-40B4-BE49-F238E27FC236}">
                <a16:creationId xmlns:a16="http://schemas.microsoft.com/office/drawing/2014/main" id="{4AA3DE70-3C56-09BD-BDEC-5B880726FF2C}"/>
              </a:ext>
            </a:extLst>
          </p:cNvPr>
          <p:cNvSpPr txBox="1">
            <a:spLocks/>
          </p:cNvSpPr>
          <p:nvPr/>
        </p:nvSpPr>
        <p:spPr>
          <a:xfrm>
            <a:off x="2434739" y="345956"/>
            <a:ext cx="2045335" cy="223138"/>
          </a:xfrm>
          <a:prstGeom prst="rect">
            <a:avLst/>
          </a:prstGeom>
        </p:spPr>
        <p:txBody>
          <a:bodyPr vert="horz" wrap="square" lIns="0" tIns="15240" rIns="0" bIns="0" rtlCol="0" anchor="ctr">
            <a:spAutoFit/>
          </a:bodyPr>
          <a:lstStyle>
            <a:lvl1pPr algn="l" defTabSz="914380" rtl="0" eaLnBrk="1" latinLnBrk="0" hangingPunct="1">
              <a:lnSpc>
                <a:spcPct val="90000"/>
              </a:lnSpc>
              <a:spcBef>
                <a:spcPct val="0"/>
              </a:spcBef>
              <a:buNone/>
              <a:defRPr sz="4400" kern="1200">
                <a:solidFill>
                  <a:schemeClr val="tx1"/>
                </a:solidFill>
                <a:latin typeface="+mj-lt"/>
                <a:ea typeface="+mj-ea"/>
                <a:cs typeface="+mj-cs"/>
              </a:defRPr>
            </a:lvl1pPr>
          </a:lstStyle>
          <a:p>
            <a:pPr marL="12699">
              <a:spcBef>
                <a:spcPts val="120"/>
              </a:spcBef>
            </a:pPr>
            <a:r>
              <a:rPr lang="fr-FR" sz="1500" b="1"/>
              <a:t>23</a:t>
            </a:r>
            <a:r>
              <a:rPr lang="fr-FR" sz="1500" b="1" spc="-5"/>
              <a:t> </a:t>
            </a:r>
            <a:r>
              <a:rPr lang="fr-FR" sz="1500" b="1"/>
              <a:t>&amp; 24 NOV. </a:t>
            </a:r>
            <a:r>
              <a:rPr lang="fr-FR" sz="1500" b="1" spc="-20"/>
              <a:t>2023</a:t>
            </a:r>
            <a:endParaRPr lang="fr-FR" sz="1500" b="1" dirty="0"/>
          </a:p>
        </p:txBody>
      </p:sp>
      <p:sp>
        <p:nvSpPr>
          <p:cNvPr id="44" name="object 36">
            <a:extLst>
              <a:ext uri="{FF2B5EF4-FFF2-40B4-BE49-F238E27FC236}">
                <a16:creationId xmlns:a16="http://schemas.microsoft.com/office/drawing/2014/main" id="{5599E490-31BD-F1A4-60E5-69A68E27017D}"/>
              </a:ext>
            </a:extLst>
          </p:cNvPr>
          <p:cNvSpPr txBox="1"/>
          <p:nvPr/>
        </p:nvSpPr>
        <p:spPr>
          <a:xfrm>
            <a:off x="2434739" y="576211"/>
            <a:ext cx="5175250" cy="306431"/>
          </a:xfrm>
          <a:prstGeom prst="rect">
            <a:avLst/>
          </a:prstGeom>
        </p:spPr>
        <p:txBody>
          <a:bodyPr vert="horz" wrap="square" lIns="0" tIns="11430" rIns="0" bIns="0" rtlCol="0">
            <a:spAutoFit/>
          </a:bodyPr>
          <a:lstStyle/>
          <a:p>
            <a:pPr marL="12699">
              <a:lnSpc>
                <a:spcPts val="1185"/>
              </a:lnSpc>
              <a:spcBef>
                <a:spcPts val="90"/>
              </a:spcBef>
            </a:pPr>
            <a:r>
              <a:rPr sz="900" spc="-25" dirty="0">
                <a:solidFill>
                  <a:srgbClr val="2A2A2B"/>
                </a:solidFill>
                <a:latin typeface="Futura"/>
                <a:cs typeface="Futura"/>
              </a:rPr>
              <a:t>AUDIT</a:t>
            </a:r>
            <a:r>
              <a:rPr sz="900" spc="-40" dirty="0">
                <a:solidFill>
                  <a:srgbClr val="2A2A2B"/>
                </a:solidFill>
                <a:latin typeface="Futura"/>
                <a:cs typeface="Futura"/>
              </a:rPr>
              <a:t> </a:t>
            </a:r>
            <a:r>
              <a:rPr sz="900" spc="-25" dirty="0">
                <a:solidFill>
                  <a:srgbClr val="2A2A2B"/>
                </a:solidFill>
                <a:latin typeface="Futura"/>
                <a:cs typeface="Futura"/>
              </a:rPr>
              <a:t>INTERNE</a:t>
            </a:r>
            <a:r>
              <a:rPr sz="900" spc="-35" dirty="0">
                <a:solidFill>
                  <a:srgbClr val="2A2A2B"/>
                </a:solidFill>
                <a:latin typeface="Futura"/>
                <a:cs typeface="Futura"/>
              </a:rPr>
              <a:t> </a:t>
            </a:r>
            <a:r>
              <a:rPr sz="900" dirty="0">
                <a:solidFill>
                  <a:srgbClr val="2A2A2B"/>
                </a:solidFill>
                <a:latin typeface="Futura"/>
                <a:cs typeface="Futura"/>
              </a:rPr>
              <a:t>ET</a:t>
            </a:r>
            <a:r>
              <a:rPr sz="900" spc="-40" dirty="0">
                <a:solidFill>
                  <a:srgbClr val="2A2A2B"/>
                </a:solidFill>
                <a:latin typeface="Futura"/>
                <a:cs typeface="Futura"/>
              </a:rPr>
              <a:t> </a:t>
            </a:r>
            <a:r>
              <a:rPr sz="900" spc="-30" dirty="0">
                <a:solidFill>
                  <a:srgbClr val="2A2A2B"/>
                </a:solidFill>
                <a:latin typeface="Futura"/>
                <a:cs typeface="Futura"/>
              </a:rPr>
              <a:t>CONTRÔLE</a:t>
            </a:r>
            <a:r>
              <a:rPr sz="900" spc="-35" dirty="0">
                <a:solidFill>
                  <a:srgbClr val="2A2A2B"/>
                </a:solidFill>
                <a:latin typeface="Futura"/>
                <a:cs typeface="Futura"/>
              </a:rPr>
              <a:t> </a:t>
            </a:r>
            <a:r>
              <a:rPr sz="900" spc="-25" dirty="0">
                <a:solidFill>
                  <a:srgbClr val="2A2A2B"/>
                </a:solidFill>
                <a:latin typeface="Futura"/>
                <a:cs typeface="Futura"/>
              </a:rPr>
              <a:t>INTERNE</a:t>
            </a:r>
            <a:r>
              <a:rPr sz="900" spc="-40" dirty="0">
                <a:solidFill>
                  <a:srgbClr val="2A2A2B"/>
                </a:solidFill>
                <a:latin typeface="Futura"/>
                <a:cs typeface="Futura"/>
              </a:rPr>
              <a:t> </a:t>
            </a:r>
            <a:r>
              <a:rPr sz="900" spc="-30" dirty="0">
                <a:solidFill>
                  <a:srgbClr val="2A2A2B"/>
                </a:solidFill>
                <a:latin typeface="Futura"/>
                <a:cs typeface="Futura"/>
              </a:rPr>
              <a:t>DANS</a:t>
            </a:r>
            <a:r>
              <a:rPr sz="900" spc="-35" dirty="0">
                <a:solidFill>
                  <a:srgbClr val="2A2A2B"/>
                </a:solidFill>
                <a:latin typeface="Futura"/>
                <a:cs typeface="Futura"/>
              </a:rPr>
              <a:t> </a:t>
            </a:r>
            <a:r>
              <a:rPr sz="900" spc="-10" dirty="0">
                <a:solidFill>
                  <a:srgbClr val="2A2A2B"/>
                </a:solidFill>
                <a:latin typeface="Futura"/>
                <a:cs typeface="Futura"/>
              </a:rPr>
              <a:t>LES</a:t>
            </a:r>
            <a:r>
              <a:rPr sz="900" spc="-40" dirty="0">
                <a:solidFill>
                  <a:srgbClr val="2A2A2B"/>
                </a:solidFill>
                <a:latin typeface="Futura"/>
                <a:cs typeface="Futura"/>
              </a:rPr>
              <a:t> </a:t>
            </a:r>
            <a:r>
              <a:rPr sz="900" spc="-30" dirty="0">
                <a:solidFill>
                  <a:srgbClr val="2A2A2B"/>
                </a:solidFill>
                <a:latin typeface="Futura"/>
                <a:cs typeface="Futura"/>
              </a:rPr>
              <a:t>COLLECTIVITÉS</a:t>
            </a:r>
            <a:r>
              <a:rPr sz="900" spc="-35" dirty="0">
                <a:solidFill>
                  <a:srgbClr val="2A2A2B"/>
                </a:solidFill>
                <a:latin typeface="Futura"/>
                <a:cs typeface="Futura"/>
              </a:rPr>
              <a:t> </a:t>
            </a:r>
            <a:r>
              <a:rPr sz="900" spc="-50" dirty="0">
                <a:solidFill>
                  <a:srgbClr val="2A2A2B"/>
                </a:solidFill>
                <a:latin typeface="Futura"/>
                <a:cs typeface="Futura"/>
              </a:rPr>
              <a:t>:</a:t>
            </a:r>
            <a:endParaRPr sz="900" dirty="0">
              <a:latin typeface="Futura"/>
              <a:cs typeface="Futura"/>
            </a:endParaRPr>
          </a:p>
          <a:p>
            <a:pPr marL="12699">
              <a:lnSpc>
                <a:spcPts val="1185"/>
              </a:lnSpc>
            </a:pPr>
            <a:r>
              <a:rPr sz="900" dirty="0">
                <a:solidFill>
                  <a:srgbClr val="2A2A2B"/>
                </a:solidFill>
                <a:latin typeface="Futura"/>
                <a:cs typeface="Futura"/>
              </a:rPr>
              <a:t>DE</a:t>
            </a:r>
            <a:r>
              <a:rPr sz="900" spc="-45" dirty="0">
                <a:solidFill>
                  <a:srgbClr val="2A2A2B"/>
                </a:solidFill>
                <a:latin typeface="Futura"/>
                <a:cs typeface="Futura"/>
              </a:rPr>
              <a:t> </a:t>
            </a:r>
            <a:r>
              <a:rPr sz="900" spc="-30" dirty="0">
                <a:solidFill>
                  <a:srgbClr val="2A2A2B"/>
                </a:solidFill>
                <a:latin typeface="Futura"/>
                <a:cs typeface="Futura"/>
              </a:rPr>
              <a:t>L'ÉMERGENCE</a:t>
            </a:r>
            <a:r>
              <a:rPr sz="900" spc="-40" dirty="0">
                <a:solidFill>
                  <a:srgbClr val="2A2A2B"/>
                </a:solidFill>
                <a:latin typeface="Futura"/>
                <a:cs typeface="Futura"/>
              </a:rPr>
              <a:t> </a:t>
            </a:r>
            <a:r>
              <a:rPr sz="900" dirty="0">
                <a:solidFill>
                  <a:srgbClr val="2A2A2B"/>
                </a:solidFill>
                <a:latin typeface="Futura"/>
                <a:cs typeface="Futura"/>
              </a:rPr>
              <a:t>À</a:t>
            </a:r>
            <a:r>
              <a:rPr sz="900" spc="-45" dirty="0">
                <a:solidFill>
                  <a:srgbClr val="2A2A2B"/>
                </a:solidFill>
                <a:latin typeface="Futura"/>
                <a:cs typeface="Futura"/>
              </a:rPr>
              <a:t> </a:t>
            </a:r>
            <a:r>
              <a:rPr sz="900" dirty="0">
                <a:solidFill>
                  <a:srgbClr val="2A2A2B"/>
                </a:solidFill>
                <a:latin typeface="Futura"/>
                <a:cs typeface="Futura"/>
              </a:rPr>
              <a:t>LA</a:t>
            </a:r>
            <a:r>
              <a:rPr sz="900" spc="-40" dirty="0">
                <a:solidFill>
                  <a:srgbClr val="2A2A2B"/>
                </a:solidFill>
                <a:latin typeface="Futura"/>
                <a:cs typeface="Futura"/>
              </a:rPr>
              <a:t> </a:t>
            </a:r>
            <a:r>
              <a:rPr sz="900" spc="-30" dirty="0">
                <a:solidFill>
                  <a:srgbClr val="2A2A2B"/>
                </a:solidFill>
                <a:latin typeface="Futura"/>
                <a:cs typeface="Futura"/>
              </a:rPr>
              <a:t>MATURITÉ</a:t>
            </a:r>
            <a:r>
              <a:rPr sz="900" spc="-45" dirty="0">
                <a:solidFill>
                  <a:srgbClr val="2A2A2B"/>
                </a:solidFill>
                <a:latin typeface="Futura"/>
                <a:cs typeface="Futura"/>
              </a:rPr>
              <a:t> </a:t>
            </a:r>
            <a:r>
              <a:rPr sz="900" spc="-20" dirty="0">
                <a:solidFill>
                  <a:srgbClr val="2A2A2B"/>
                </a:solidFill>
                <a:latin typeface="Futura"/>
                <a:cs typeface="Futura"/>
              </a:rPr>
              <a:t>POUR</a:t>
            </a:r>
            <a:r>
              <a:rPr sz="900" spc="-40" dirty="0">
                <a:solidFill>
                  <a:srgbClr val="2A2A2B"/>
                </a:solidFill>
                <a:latin typeface="Futura"/>
                <a:cs typeface="Futura"/>
              </a:rPr>
              <a:t> </a:t>
            </a:r>
            <a:r>
              <a:rPr sz="900" spc="-20" dirty="0">
                <a:solidFill>
                  <a:srgbClr val="2A2A2B"/>
                </a:solidFill>
                <a:latin typeface="Futura"/>
                <a:cs typeface="Futura"/>
              </a:rPr>
              <a:t>UNE</a:t>
            </a:r>
            <a:r>
              <a:rPr sz="900" spc="-45" dirty="0">
                <a:solidFill>
                  <a:srgbClr val="2A2A2B"/>
                </a:solidFill>
                <a:latin typeface="Futura"/>
                <a:cs typeface="Futura"/>
              </a:rPr>
              <a:t> </a:t>
            </a:r>
            <a:r>
              <a:rPr sz="900" spc="-25" dirty="0">
                <a:solidFill>
                  <a:srgbClr val="2A2A2B"/>
                </a:solidFill>
                <a:latin typeface="Futura"/>
                <a:cs typeface="Futura"/>
              </a:rPr>
              <a:t>MEILLEURE</a:t>
            </a:r>
            <a:r>
              <a:rPr sz="900" spc="-40" dirty="0">
                <a:solidFill>
                  <a:srgbClr val="2A2A2B"/>
                </a:solidFill>
                <a:latin typeface="Futura"/>
                <a:cs typeface="Futura"/>
              </a:rPr>
              <a:t> </a:t>
            </a:r>
            <a:r>
              <a:rPr sz="900" spc="-25" dirty="0">
                <a:solidFill>
                  <a:srgbClr val="2A2A2B"/>
                </a:solidFill>
                <a:latin typeface="Futura"/>
                <a:cs typeface="Futura"/>
              </a:rPr>
              <a:t>MAÎTRISE</a:t>
            </a:r>
            <a:r>
              <a:rPr sz="900" spc="-45" dirty="0">
                <a:solidFill>
                  <a:srgbClr val="2A2A2B"/>
                </a:solidFill>
                <a:latin typeface="Futura"/>
                <a:cs typeface="Futura"/>
              </a:rPr>
              <a:t> </a:t>
            </a:r>
            <a:r>
              <a:rPr sz="900" spc="-20" dirty="0">
                <a:solidFill>
                  <a:srgbClr val="2A2A2B"/>
                </a:solidFill>
                <a:latin typeface="Futura"/>
                <a:cs typeface="Futura"/>
              </a:rPr>
              <a:t>DES</a:t>
            </a:r>
            <a:r>
              <a:rPr sz="900" spc="-40" dirty="0">
                <a:solidFill>
                  <a:srgbClr val="2A2A2B"/>
                </a:solidFill>
                <a:latin typeface="Futura"/>
                <a:cs typeface="Futura"/>
              </a:rPr>
              <a:t> </a:t>
            </a:r>
            <a:r>
              <a:rPr sz="900" spc="-20" dirty="0">
                <a:solidFill>
                  <a:srgbClr val="2A2A2B"/>
                </a:solidFill>
                <a:latin typeface="Futura"/>
                <a:cs typeface="Futura"/>
              </a:rPr>
              <a:t>RISQUES</a:t>
            </a:r>
            <a:endParaRPr sz="900" dirty="0">
              <a:latin typeface="Futura"/>
              <a:cs typeface="Futura"/>
            </a:endParaRPr>
          </a:p>
        </p:txBody>
      </p:sp>
      <p:grpSp>
        <p:nvGrpSpPr>
          <p:cNvPr id="45" name="object 24">
            <a:extLst>
              <a:ext uri="{FF2B5EF4-FFF2-40B4-BE49-F238E27FC236}">
                <a16:creationId xmlns:a16="http://schemas.microsoft.com/office/drawing/2014/main" id="{CCBB69C9-96B8-F24E-A40B-6714F8479F2C}"/>
              </a:ext>
            </a:extLst>
          </p:cNvPr>
          <p:cNvGrpSpPr/>
          <p:nvPr/>
        </p:nvGrpSpPr>
        <p:grpSpPr>
          <a:xfrm>
            <a:off x="0" y="1421655"/>
            <a:ext cx="592746" cy="4800600"/>
            <a:chOff x="0" y="2081377"/>
            <a:chExt cx="1159510" cy="4211320"/>
          </a:xfrm>
        </p:grpSpPr>
        <p:pic>
          <p:nvPicPr>
            <p:cNvPr id="46" name="object 25">
              <a:extLst>
                <a:ext uri="{FF2B5EF4-FFF2-40B4-BE49-F238E27FC236}">
                  <a16:creationId xmlns:a16="http://schemas.microsoft.com/office/drawing/2014/main" id="{A3E40A3A-70A0-06E0-FB70-F36CF4FDF945}"/>
                </a:ext>
              </a:extLst>
            </p:cNvPr>
            <p:cNvPicPr/>
            <p:nvPr/>
          </p:nvPicPr>
          <p:blipFill>
            <a:blip r:embed="rId20" cstate="print"/>
            <a:stretch>
              <a:fillRect/>
            </a:stretch>
          </p:blipFill>
          <p:spPr>
            <a:xfrm>
              <a:off x="992352" y="2081377"/>
              <a:ext cx="166827" cy="4210964"/>
            </a:xfrm>
            <a:prstGeom prst="rect">
              <a:avLst/>
            </a:prstGeom>
          </p:spPr>
        </p:pic>
        <p:pic>
          <p:nvPicPr>
            <p:cNvPr id="47" name="object 26">
              <a:extLst>
                <a:ext uri="{FF2B5EF4-FFF2-40B4-BE49-F238E27FC236}">
                  <a16:creationId xmlns:a16="http://schemas.microsoft.com/office/drawing/2014/main" id="{D54F2A03-9AE2-8336-668B-68727DC26B42}"/>
                </a:ext>
              </a:extLst>
            </p:cNvPr>
            <p:cNvPicPr/>
            <p:nvPr/>
          </p:nvPicPr>
          <p:blipFill>
            <a:blip r:embed="rId21" cstate="print"/>
            <a:stretch>
              <a:fillRect/>
            </a:stretch>
          </p:blipFill>
          <p:spPr>
            <a:xfrm>
              <a:off x="825525" y="2081377"/>
              <a:ext cx="166827" cy="4210964"/>
            </a:xfrm>
            <a:prstGeom prst="rect">
              <a:avLst/>
            </a:prstGeom>
          </p:spPr>
        </p:pic>
        <p:pic>
          <p:nvPicPr>
            <p:cNvPr id="48" name="object 27">
              <a:extLst>
                <a:ext uri="{FF2B5EF4-FFF2-40B4-BE49-F238E27FC236}">
                  <a16:creationId xmlns:a16="http://schemas.microsoft.com/office/drawing/2014/main" id="{519C4BC6-BB64-7D59-05DA-6EA00B9C850B}"/>
                </a:ext>
              </a:extLst>
            </p:cNvPr>
            <p:cNvPicPr/>
            <p:nvPr/>
          </p:nvPicPr>
          <p:blipFill>
            <a:blip r:embed="rId22" cstate="print"/>
            <a:stretch>
              <a:fillRect/>
            </a:stretch>
          </p:blipFill>
          <p:spPr>
            <a:xfrm>
              <a:off x="325018" y="2081377"/>
              <a:ext cx="166839" cy="4210964"/>
            </a:xfrm>
            <a:prstGeom prst="rect">
              <a:avLst/>
            </a:prstGeom>
          </p:spPr>
        </p:pic>
        <p:pic>
          <p:nvPicPr>
            <p:cNvPr id="49" name="object 28">
              <a:extLst>
                <a:ext uri="{FF2B5EF4-FFF2-40B4-BE49-F238E27FC236}">
                  <a16:creationId xmlns:a16="http://schemas.microsoft.com/office/drawing/2014/main" id="{16F4BC0D-EEC6-9547-47BA-619C3D167BA2}"/>
                </a:ext>
              </a:extLst>
            </p:cNvPr>
            <p:cNvPicPr/>
            <p:nvPr/>
          </p:nvPicPr>
          <p:blipFill>
            <a:blip r:embed="rId23" cstate="print"/>
            <a:stretch>
              <a:fillRect/>
            </a:stretch>
          </p:blipFill>
          <p:spPr>
            <a:xfrm>
              <a:off x="147802" y="2081377"/>
              <a:ext cx="177215" cy="4210964"/>
            </a:xfrm>
            <a:prstGeom prst="rect">
              <a:avLst/>
            </a:prstGeom>
          </p:spPr>
        </p:pic>
        <p:pic>
          <p:nvPicPr>
            <p:cNvPr id="50" name="object 29">
              <a:extLst>
                <a:ext uri="{FF2B5EF4-FFF2-40B4-BE49-F238E27FC236}">
                  <a16:creationId xmlns:a16="http://schemas.microsoft.com/office/drawing/2014/main" id="{BA63AA89-D784-3C68-E3D3-E777E6C6F00E}"/>
                </a:ext>
              </a:extLst>
            </p:cNvPr>
            <p:cNvPicPr/>
            <p:nvPr/>
          </p:nvPicPr>
          <p:blipFill>
            <a:blip r:embed="rId24" cstate="print"/>
            <a:stretch>
              <a:fillRect/>
            </a:stretch>
          </p:blipFill>
          <p:spPr>
            <a:xfrm>
              <a:off x="0" y="2081377"/>
              <a:ext cx="158178" cy="4210964"/>
            </a:xfrm>
            <a:prstGeom prst="rect">
              <a:avLst/>
            </a:prstGeom>
          </p:spPr>
        </p:pic>
        <p:pic>
          <p:nvPicPr>
            <p:cNvPr id="51" name="object 30">
              <a:extLst>
                <a:ext uri="{FF2B5EF4-FFF2-40B4-BE49-F238E27FC236}">
                  <a16:creationId xmlns:a16="http://schemas.microsoft.com/office/drawing/2014/main" id="{6D370E34-A519-2A72-04C8-4E09EC16B170}"/>
                </a:ext>
              </a:extLst>
            </p:cNvPr>
            <p:cNvPicPr/>
            <p:nvPr/>
          </p:nvPicPr>
          <p:blipFill>
            <a:blip r:embed="rId25" cstate="print"/>
            <a:stretch>
              <a:fillRect/>
            </a:stretch>
          </p:blipFill>
          <p:spPr>
            <a:xfrm>
              <a:off x="0" y="4302696"/>
              <a:ext cx="491858" cy="1989645"/>
            </a:xfrm>
            <a:prstGeom prst="rect">
              <a:avLst/>
            </a:prstGeom>
          </p:spPr>
        </p:pic>
        <p:pic>
          <p:nvPicPr>
            <p:cNvPr id="52" name="object 31">
              <a:extLst>
                <a:ext uri="{FF2B5EF4-FFF2-40B4-BE49-F238E27FC236}">
                  <a16:creationId xmlns:a16="http://schemas.microsoft.com/office/drawing/2014/main" id="{B3670415-172E-9E10-F2BC-2F45D700134F}"/>
                </a:ext>
              </a:extLst>
            </p:cNvPr>
            <p:cNvPicPr/>
            <p:nvPr/>
          </p:nvPicPr>
          <p:blipFill>
            <a:blip r:embed="rId26" cstate="print"/>
            <a:stretch>
              <a:fillRect/>
            </a:stretch>
          </p:blipFill>
          <p:spPr>
            <a:xfrm>
              <a:off x="491858" y="2081377"/>
              <a:ext cx="166827" cy="4210964"/>
            </a:xfrm>
            <a:prstGeom prst="rect">
              <a:avLst/>
            </a:prstGeom>
          </p:spPr>
        </p:pic>
        <p:pic>
          <p:nvPicPr>
            <p:cNvPr id="53" name="object 32">
              <a:extLst>
                <a:ext uri="{FF2B5EF4-FFF2-40B4-BE49-F238E27FC236}">
                  <a16:creationId xmlns:a16="http://schemas.microsoft.com/office/drawing/2014/main" id="{4AAD03F3-6670-2CBF-D4C2-0A1E8C7DD64C}"/>
                </a:ext>
              </a:extLst>
            </p:cNvPr>
            <p:cNvPicPr/>
            <p:nvPr/>
          </p:nvPicPr>
          <p:blipFill>
            <a:blip r:embed="rId27" cstate="print"/>
            <a:stretch>
              <a:fillRect/>
            </a:stretch>
          </p:blipFill>
          <p:spPr>
            <a:xfrm>
              <a:off x="658685" y="2081377"/>
              <a:ext cx="166827" cy="4210964"/>
            </a:xfrm>
            <a:prstGeom prst="rect">
              <a:avLst/>
            </a:prstGeom>
          </p:spPr>
        </p:pic>
        <p:pic>
          <p:nvPicPr>
            <p:cNvPr id="54" name="object 33">
              <a:extLst>
                <a:ext uri="{FF2B5EF4-FFF2-40B4-BE49-F238E27FC236}">
                  <a16:creationId xmlns:a16="http://schemas.microsoft.com/office/drawing/2014/main" id="{A23BDF25-0282-83D3-38B4-D1C2B3E3D3AE}"/>
                </a:ext>
              </a:extLst>
            </p:cNvPr>
            <p:cNvPicPr/>
            <p:nvPr/>
          </p:nvPicPr>
          <p:blipFill>
            <a:blip r:embed="rId28" cstate="print"/>
            <a:stretch>
              <a:fillRect/>
            </a:stretch>
          </p:blipFill>
          <p:spPr>
            <a:xfrm>
              <a:off x="825525" y="2081377"/>
              <a:ext cx="166827" cy="4210964"/>
            </a:xfrm>
            <a:prstGeom prst="rect">
              <a:avLst/>
            </a:prstGeom>
          </p:spPr>
        </p:pic>
        <p:pic>
          <p:nvPicPr>
            <p:cNvPr id="55" name="object 34">
              <a:extLst>
                <a:ext uri="{FF2B5EF4-FFF2-40B4-BE49-F238E27FC236}">
                  <a16:creationId xmlns:a16="http://schemas.microsoft.com/office/drawing/2014/main" id="{66A393D7-CEFE-26C1-2438-B46E9500E806}"/>
                </a:ext>
              </a:extLst>
            </p:cNvPr>
            <p:cNvPicPr/>
            <p:nvPr/>
          </p:nvPicPr>
          <p:blipFill>
            <a:blip r:embed="rId29" cstate="print"/>
            <a:stretch>
              <a:fillRect/>
            </a:stretch>
          </p:blipFill>
          <p:spPr>
            <a:xfrm>
              <a:off x="992352" y="2081377"/>
              <a:ext cx="166827" cy="4210964"/>
            </a:xfrm>
            <a:prstGeom prst="rect">
              <a:avLst/>
            </a:prstGeom>
          </p:spPr>
        </p:pic>
      </p:grpSp>
    </p:spTree>
    <p:extLst>
      <p:ext uri="{BB962C8B-B14F-4D97-AF65-F5344CB8AC3E}">
        <p14:creationId xmlns:p14="http://schemas.microsoft.com/office/powerpoint/2010/main" val="239010840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2070</Words>
  <Application>Microsoft Office PowerPoint</Application>
  <PresentationFormat>Grand écran</PresentationFormat>
  <Paragraphs>218</Paragraphs>
  <Slides>6</Slides>
  <Notes>4</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6</vt:i4>
      </vt:variant>
    </vt:vector>
  </HeadingPairs>
  <TitlesOfParts>
    <vt:vector size="19" baseType="lpstr">
      <vt:lpstr>-apple-system</vt:lpstr>
      <vt:lpstr>Archivo</vt:lpstr>
      <vt:lpstr>Arial</vt:lpstr>
      <vt:lpstr>Arial Nova Cond</vt:lpstr>
      <vt:lpstr>Calibri</vt:lpstr>
      <vt:lpstr>Calibri Light</vt:lpstr>
      <vt:lpstr>Futura</vt:lpstr>
      <vt:lpstr>Futura SC</vt:lpstr>
      <vt:lpstr>Futura-ExtraBold</vt:lpstr>
      <vt:lpstr>halyard-text</vt:lpstr>
      <vt:lpstr>Symbol</vt:lpstr>
      <vt:lpstr>Times New Roman</vt:lpstr>
      <vt:lpstr>Tema de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CHAVES Sonia</dc:creator>
  <cp:lastModifiedBy>Lucile Rivera</cp:lastModifiedBy>
  <cp:revision>180</cp:revision>
  <cp:lastPrinted>2023-11-07T17:52:38Z</cp:lastPrinted>
  <dcterms:created xsi:type="dcterms:W3CDTF">2023-10-18T07:59:01Z</dcterms:created>
  <dcterms:modified xsi:type="dcterms:W3CDTF">2023-11-21T16:12:35Z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2023-10-18T00:00:00Z</vt:filetime>
  </property>
  <property fmtid="{D5CDD505-2E9C-101B-9397-08002B2CF9AE}" pid="3" name="Creator">
    <vt:lpwstr>Adobe Illustrator 28.0 (Macintosh)</vt:lpwstr>
  </property>
  <property fmtid="{D5CDD505-2E9C-101B-9397-08002B2CF9AE}" pid="4" name="LastSaved">
    <vt:filetime>2023-10-18T00:00:00Z</vt:filetime>
  </property>
  <property fmtid="{D5CDD505-2E9C-101B-9397-08002B2CF9AE}" pid="5" name="Producer">
    <vt:lpwstr>Adobe PDF library 17.00</vt:lpwstr>
  </property>
</Properties>
</file>